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media/image14.jpg" ContentType="image/jpg"/>
  <Override PartName="/ppt/notesSlides/notesSlide2.xml" ContentType="application/vnd.openxmlformats-officedocument.presentationml.notesSlide+xml"/>
  <Override PartName="/ppt/media/image41.jpg" ContentType="image/jpg"/>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5"/>
  </p:notesMasterIdLst>
  <p:sldIdLst>
    <p:sldId id="256" r:id="rId2"/>
    <p:sldId id="257" r:id="rId3"/>
    <p:sldId id="888" r:id="rId4"/>
    <p:sldId id="878" r:id="rId5"/>
    <p:sldId id="267" r:id="rId6"/>
    <p:sldId id="889" r:id="rId7"/>
    <p:sldId id="890" r:id="rId8"/>
    <p:sldId id="891" r:id="rId9"/>
    <p:sldId id="897" r:id="rId10"/>
    <p:sldId id="896" r:id="rId11"/>
    <p:sldId id="898" r:id="rId12"/>
    <p:sldId id="882" r:id="rId13"/>
    <p:sldId id="892" r:id="rId14"/>
    <p:sldId id="894" r:id="rId15"/>
    <p:sldId id="893" r:id="rId16"/>
    <p:sldId id="904" r:id="rId17"/>
    <p:sldId id="879" r:id="rId18"/>
    <p:sldId id="274" r:id="rId19"/>
    <p:sldId id="899" r:id="rId20"/>
    <p:sldId id="900" r:id="rId21"/>
    <p:sldId id="903" r:id="rId22"/>
    <p:sldId id="901" r:id="rId23"/>
    <p:sldId id="902" r:id="rId24"/>
  </p:sldIdLst>
  <p:sldSz cx="18288000" cy="10287000"/>
  <p:notesSz cx="18288000" cy="10287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0E5"/>
    <a:srgbClr val="D4D4D4"/>
    <a:srgbClr val="D3D3D3"/>
    <a:srgbClr val="1E1E1E"/>
    <a:srgbClr val="F6F000"/>
    <a:srgbClr val="545454"/>
    <a:srgbClr val="FFFA00"/>
    <a:srgbClr val="EAB2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C63731-286D-4508-9407-D1E575503C88}" v="5" dt="2025-07-25T08:41:02.35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870" autoAdjust="0"/>
  </p:normalViewPr>
  <p:slideViewPr>
    <p:cSldViewPr>
      <p:cViewPr varScale="1">
        <p:scale>
          <a:sx n="44" d="100"/>
          <a:sy n="44" d="100"/>
        </p:scale>
        <p:origin x="876"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olutions Group Admin" userId="4bb18bab-f451-449a-b748-4de9dbf01d2d" providerId="ADAL" clId="{F7C63731-286D-4508-9407-D1E575503C88}"/>
    <pc:docChg chg="addSld modSld">
      <pc:chgData name="Solutions Group Admin" userId="4bb18bab-f451-449a-b748-4de9dbf01d2d" providerId="ADAL" clId="{F7C63731-286D-4508-9407-D1E575503C88}" dt="2025-07-25T08:41:17.362" v="19" actId="14100"/>
      <pc:docMkLst>
        <pc:docMk/>
      </pc:docMkLst>
      <pc:sldChg chg="addSp delSp modSp add mod">
        <pc:chgData name="Solutions Group Admin" userId="4bb18bab-f451-449a-b748-4de9dbf01d2d" providerId="ADAL" clId="{F7C63731-286D-4508-9407-D1E575503C88}" dt="2025-07-25T08:41:17.362" v="19" actId="14100"/>
        <pc:sldMkLst>
          <pc:docMk/>
          <pc:sldMk cId="966651871" sldId="904"/>
        </pc:sldMkLst>
        <pc:picChg chg="del">
          <ac:chgData name="Solutions Group Admin" userId="4bb18bab-f451-449a-b748-4de9dbf01d2d" providerId="ADAL" clId="{F7C63731-286D-4508-9407-D1E575503C88}" dt="2025-07-25T08:35:00.154" v="1" actId="21"/>
          <ac:picMkLst>
            <pc:docMk/>
            <pc:sldMk cId="966651871" sldId="904"/>
            <ac:picMk id="2" creationId="{D56B36BC-1F69-56C0-EE7D-221DB1C95BBA}"/>
          </ac:picMkLst>
        </pc:picChg>
        <pc:picChg chg="add mod">
          <ac:chgData name="Solutions Group Admin" userId="4bb18bab-f451-449a-b748-4de9dbf01d2d" providerId="ADAL" clId="{F7C63731-286D-4508-9407-D1E575503C88}" dt="2025-07-25T08:41:07.062" v="15" actId="1076"/>
          <ac:picMkLst>
            <pc:docMk/>
            <pc:sldMk cId="966651871" sldId="904"/>
            <ac:picMk id="5" creationId="{8D509050-E54B-1691-A7E5-639FD629BC4D}"/>
          </ac:picMkLst>
        </pc:picChg>
        <pc:picChg chg="add mod">
          <ac:chgData name="Solutions Group Admin" userId="4bb18bab-f451-449a-b748-4de9dbf01d2d" providerId="ADAL" clId="{F7C63731-286D-4508-9407-D1E575503C88}" dt="2025-07-25T08:41:11.758" v="17" actId="1076"/>
          <ac:picMkLst>
            <pc:docMk/>
            <pc:sldMk cId="966651871" sldId="904"/>
            <ac:picMk id="7" creationId="{FD9086E7-FA76-E5E4-B851-8EAE069C5EDD}"/>
          </ac:picMkLst>
        </pc:picChg>
        <pc:picChg chg="add mod">
          <ac:chgData name="Solutions Group Admin" userId="4bb18bab-f451-449a-b748-4de9dbf01d2d" providerId="ADAL" clId="{F7C63731-286D-4508-9407-D1E575503C88}" dt="2025-07-25T08:41:17.362" v="19" actId="14100"/>
          <ac:picMkLst>
            <pc:docMk/>
            <pc:sldMk cId="966651871" sldId="904"/>
            <ac:picMk id="8" creationId="{4684775D-AF29-3431-52B3-9B3BAFCC7164}"/>
          </ac:picMkLst>
        </pc:picChg>
        <pc:picChg chg="del">
          <ac:chgData name="Solutions Group Admin" userId="4bb18bab-f451-449a-b748-4de9dbf01d2d" providerId="ADAL" clId="{F7C63731-286D-4508-9407-D1E575503C88}" dt="2025-07-25T08:35:05.014" v="4" actId="21"/>
          <ac:picMkLst>
            <pc:docMk/>
            <pc:sldMk cId="966651871" sldId="904"/>
            <ac:picMk id="9" creationId="{C7568E0D-B4B0-B6B9-E1F4-D37CD315F206}"/>
          </ac:picMkLst>
        </pc:picChg>
        <pc:picChg chg="del">
          <ac:chgData name="Solutions Group Admin" userId="4bb18bab-f451-449a-b748-4de9dbf01d2d" providerId="ADAL" clId="{F7C63731-286D-4508-9407-D1E575503C88}" dt="2025-07-25T08:35:03.347" v="3" actId="21"/>
          <ac:picMkLst>
            <pc:docMk/>
            <pc:sldMk cId="966651871" sldId="904"/>
            <ac:picMk id="5122" creationId="{C905DC41-6E40-DC75-7B72-67D665CC8073}"/>
          </ac:picMkLst>
        </pc:picChg>
        <pc:picChg chg="del">
          <ac:chgData name="Solutions Group Admin" userId="4bb18bab-f451-449a-b748-4de9dbf01d2d" providerId="ADAL" clId="{F7C63731-286D-4508-9407-D1E575503C88}" dt="2025-07-25T08:35:01.611" v="2" actId="21"/>
          <ac:picMkLst>
            <pc:docMk/>
            <pc:sldMk cId="966651871" sldId="904"/>
            <ac:picMk id="5126" creationId="{B8C49C37-9B68-EECD-AEF0-955E85BED59D}"/>
          </ac:picMkLst>
        </pc:picChg>
      </pc:sldChg>
    </pc:docChg>
  </pc:docChgLst>
  <pc:docChgLst>
    <pc:chgData name="Chevonne Maree" userId="1daabab9-b0eb-4cbb-90d6-6380547e9b7e" providerId="ADAL" clId="{BDAD376E-6E0A-4C50-AE69-2B416CFDDEEF}"/>
    <pc:docChg chg="undo custSel delSld modSld">
      <pc:chgData name="Chevonne Maree" userId="1daabab9-b0eb-4cbb-90d6-6380547e9b7e" providerId="ADAL" clId="{BDAD376E-6E0A-4C50-AE69-2B416CFDDEEF}" dt="2024-11-18T09:22:41.981" v="124" actId="47"/>
      <pc:docMkLst>
        <pc:docMk/>
      </pc:docMkLst>
      <pc:sldChg chg="modSp mod">
        <pc:chgData name="Chevonne Maree" userId="1daabab9-b0eb-4cbb-90d6-6380547e9b7e" providerId="ADAL" clId="{BDAD376E-6E0A-4C50-AE69-2B416CFDDEEF}" dt="2024-11-18T07:53:58.667" v="0" actId="1076"/>
        <pc:sldMkLst>
          <pc:docMk/>
          <pc:sldMk cId="0" sldId="257"/>
        </pc:sldMkLst>
      </pc:sldChg>
      <pc:sldChg chg="addSp modSp mod">
        <pc:chgData name="Chevonne Maree" userId="1daabab9-b0eb-4cbb-90d6-6380547e9b7e" providerId="ADAL" clId="{BDAD376E-6E0A-4C50-AE69-2B416CFDDEEF}" dt="2024-11-18T07:55:59.977" v="40" actId="14100"/>
        <pc:sldMkLst>
          <pc:docMk/>
          <pc:sldMk cId="3569568139" sldId="267"/>
        </pc:sldMkLst>
      </pc:sldChg>
      <pc:sldChg chg="addSp delSp modSp mod">
        <pc:chgData name="Chevonne Maree" userId="1daabab9-b0eb-4cbb-90d6-6380547e9b7e" providerId="ADAL" clId="{BDAD376E-6E0A-4C50-AE69-2B416CFDDEEF}" dt="2024-11-18T09:22:18.627" v="123" actId="1076"/>
        <pc:sldMkLst>
          <pc:docMk/>
          <pc:sldMk cId="3082859611" sldId="890"/>
        </pc:sldMkLst>
      </pc:sldChg>
      <pc:sldChg chg="addSp delSp modSp mod">
        <pc:chgData name="Chevonne Maree" userId="1daabab9-b0eb-4cbb-90d6-6380547e9b7e" providerId="ADAL" clId="{BDAD376E-6E0A-4C50-AE69-2B416CFDDEEF}" dt="2024-11-18T09:21:53.892" v="118" actId="1076"/>
        <pc:sldMkLst>
          <pc:docMk/>
          <pc:sldMk cId="2613966068" sldId="891"/>
        </pc:sldMkLst>
      </pc:sldChg>
      <pc:sldChg chg="del">
        <pc:chgData name="Chevonne Maree" userId="1daabab9-b0eb-4cbb-90d6-6380547e9b7e" providerId="ADAL" clId="{BDAD376E-6E0A-4C50-AE69-2B416CFDDEEF}" dt="2024-11-18T09:22:41.981" v="124" actId="47"/>
        <pc:sldMkLst>
          <pc:docMk/>
          <pc:sldMk cId="451189085" sldId="895"/>
        </pc:sldMkLst>
      </pc:sldChg>
      <pc:sldChg chg="addSp delSp modSp mod">
        <pc:chgData name="Chevonne Maree" userId="1daabab9-b0eb-4cbb-90d6-6380547e9b7e" providerId="ADAL" clId="{BDAD376E-6E0A-4C50-AE69-2B416CFDDEEF}" dt="2024-11-18T09:21:39.568" v="108" actId="478"/>
        <pc:sldMkLst>
          <pc:docMk/>
          <pc:sldMk cId="3430273458" sldId="896"/>
        </pc:sldMkLst>
      </pc:sldChg>
      <pc:sldChg chg="addSp delSp modSp mod">
        <pc:chgData name="Chevonne Maree" userId="1daabab9-b0eb-4cbb-90d6-6380547e9b7e" providerId="ADAL" clId="{BDAD376E-6E0A-4C50-AE69-2B416CFDDEEF}" dt="2024-11-18T09:22:09.580" v="122" actId="1076"/>
        <pc:sldMkLst>
          <pc:docMk/>
          <pc:sldMk cId="4067932157" sldId="897"/>
        </pc:sldMkLst>
      </pc:sldChg>
    </pc:docChg>
  </pc:docChgLst>
  <pc:docChgLst>
    <pc:chgData name="Stephanie Moss" userId="4c5fe843-5dcf-4c1d-a438-6812d16310cd" providerId="ADAL" clId="{95EE6EB6-B433-44ED-AF18-5CDBC2355C26}"/>
    <pc:docChg chg="modSld">
      <pc:chgData name="Stephanie Moss" userId="4c5fe843-5dcf-4c1d-a438-6812d16310cd" providerId="ADAL" clId="{95EE6EB6-B433-44ED-AF18-5CDBC2355C26}" dt="2024-11-16T08:26:24.717" v="1" actId="255"/>
      <pc:docMkLst>
        <pc:docMk/>
      </pc:docMkLst>
      <pc:sldChg chg="modSp mod">
        <pc:chgData name="Stephanie Moss" userId="4c5fe843-5dcf-4c1d-a438-6812d16310cd" providerId="ADAL" clId="{95EE6EB6-B433-44ED-AF18-5CDBC2355C26}" dt="2024-11-16T08:26:24.717" v="1" actId="255"/>
        <pc:sldMkLst>
          <pc:docMk/>
          <pc:sldMk cId="0" sldId="257"/>
        </pc:sldMkLst>
      </pc:sldChg>
      <pc:sldChg chg="modSp mod">
        <pc:chgData name="Stephanie Moss" userId="4c5fe843-5dcf-4c1d-a438-6812d16310cd" providerId="ADAL" clId="{95EE6EB6-B433-44ED-AF18-5CDBC2355C26}" dt="2024-11-16T08:26:12.932" v="0" actId="255"/>
        <pc:sldMkLst>
          <pc:docMk/>
          <pc:sldMk cId="3934553839" sldId="88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7924800" cy="515938"/>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idx="1"/>
          </p:nvPr>
        </p:nvSpPr>
        <p:spPr>
          <a:xfrm>
            <a:off x="10358438" y="0"/>
            <a:ext cx="7924800" cy="515938"/>
          </a:xfrm>
          <a:prstGeom prst="rect">
            <a:avLst/>
          </a:prstGeom>
        </p:spPr>
        <p:txBody>
          <a:bodyPr vert="horz" lIns="91440" tIns="45720" rIns="91440" bIns="45720" rtlCol="0"/>
          <a:lstStyle>
            <a:lvl1pPr algn="r">
              <a:defRPr sz="1200"/>
            </a:lvl1pPr>
          </a:lstStyle>
          <a:p>
            <a:fld id="{BBB14DCF-6B2A-4D80-9A9B-6CA438DDB6BD}" type="datetimeFigureOut">
              <a:rPr lang="en-ZA" smtClean="0"/>
              <a:t>2025/07/25</a:t>
            </a:fld>
            <a:endParaRPr lang="en-ZA" dirty="0"/>
          </a:p>
        </p:txBody>
      </p:sp>
      <p:sp>
        <p:nvSpPr>
          <p:cNvPr id="4" name="Slide Image Placeholder 3"/>
          <p:cNvSpPr>
            <a:spLocks noGrp="1" noRot="1" noChangeAspect="1"/>
          </p:cNvSpPr>
          <p:nvPr>
            <p:ph type="sldImg" idx="2"/>
          </p:nvPr>
        </p:nvSpPr>
        <p:spPr>
          <a:xfrm>
            <a:off x="6057900" y="1285875"/>
            <a:ext cx="6172200" cy="3471863"/>
          </a:xfrm>
          <a:prstGeom prst="rect">
            <a:avLst/>
          </a:prstGeom>
          <a:noFill/>
          <a:ln w="12700">
            <a:solidFill>
              <a:prstClr val="black"/>
            </a:solidFill>
          </a:ln>
        </p:spPr>
        <p:txBody>
          <a:bodyPr vert="horz" lIns="91440" tIns="45720" rIns="91440" bIns="45720" rtlCol="0" anchor="ctr"/>
          <a:lstStyle/>
          <a:p>
            <a:endParaRPr lang="en-ZA" dirty="0"/>
          </a:p>
        </p:txBody>
      </p:sp>
      <p:sp>
        <p:nvSpPr>
          <p:cNvPr id="5" name="Notes Placeholder 4"/>
          <p:cNvSpPr>
            <a:spLocks noGrp="1"/>
          </p:cNvSpPr>
          <p:nvPr>
            <p:ph type="body" sz="quarter" idx="3"/>
          </p:nvPr>
        </p:nvSpPr>
        <p:spPr>
          <a:xfrm>
            <a:off x="1828800" y="4951413"/>
            <a:ext cx="14630400" cy="40497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9771063"/>
            <a:ext cx="7924800" cy="515937"/>
          </a:xfrm>
          <a:prstGeom prst="rect">
            <a:avLst/>
          </a:prstGeom>
        </p:spPr>
        <p:txBody>
          <a:bodyPr vert="horz" lIns="91440" tIns="45720" rIns="91440" bIns="45720" rtlCol="0" anchor="b"/>
          <a:lstStyle>
            <a:lvl1pPr algn="l">
              <a:defRPr sz="1200"/>
            </a:lvl1pPr>
          </a:lstStyle>
          <a:p>
            <a:endParaRPr lang="en-ZA" dirty="0"/>
          </a:p>
        </p:txBody>
      </p:sp>
      <p:sp>
        <p:nvSpPr>
          <p:cNvPr id="7" name="Slide Number Placeholder 6"/>
          <p:cNvSpPr>
            <a:spLocks noGrp="1"/>
          </p:cNvSpPr>
          <p:nvPr>
            <p:ph type="sldNum" sz="quarter" idx="5"/>
          </p:nvPr>
        </p:nvSpPr>
        <p:spPr>
          <a:xfrm>
            <a:off x="10358438" y="9771063"/>
            <a:ext cx="7924800" cy="515937"/>
          </a:xfrm>
          <a:prstGeom prst="rect">
            <a:avLst/>
          </a:prstGeom>
        </p:spPr>
        <p:txBody>
          <a:bodyPr vert="horz" lIns="91440" tIns="45720" rIns="91440" bIns="45720" rtlCol="0" anchor="b"/>
          <a:lstStyle>
            <a:lvl1pPr algn="r">
              <a:defRPr sz="1200"/>
            </a:lvl1pPr>
          </a:lstStyle>
          <a:p>
            <a:fld id="{B2937DCE-0567-4AF6-A360-71BDE6245C11}" type="slidenum">
              <a:rPr lang="en-ZA" smtClean="0"/>
              <a:t>‹#›</a:t>
            </a:fld>
            <a:endParaRPr lang="en-ZA" dirty="0"/>
          </a:p>
        </p:txBody>
      </p:sp>
    </p:spTree>
    <p:extLst>
      <p:ext uri="{BB962C8B-B14F-4D97-AF65-F5344CB8AC3E}">
        <p14:creationId xmlns:p14="http://schemas.microsoft.com/office/powerpoint/2010/main" val="1109286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2937DCE-0567-4AF6-A360-71BDE6245C11}" type="slidenum">
              <a:rPr lang="en-ZA" smtClean="0"/>
              <a:t>4</a:t>
            </a:fld>
            <a:endParaRPr lang="en-ZA" dirty="0"/>
          </a:p>
        </p:txBody>
      </p:sp>
    </p:spTree>
    <p:extLst>
      <p:ext uri="{BB962C8B-B14F-4D97-AF65-F5344CB8AC3E}">
        <p14:creationId xmlns:p14="http://schemas.microsoft.com/office/powerpoint/2010/main" val="23540389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2937DCE-0567-4AF6-A360-71BDE6245C11}" type="slidenum">
              <a:rPr lang="en-ZA" smtClean="0"/>
              <a:t>12</a:t>
            </a:fld>
            <a:endParaRPr lang="en-ZA" dirty="0"/>
          </a:p>
        </p:txBody>
      </p:sp>
    </p:spTree>
    <p:extLst>
      <p:ext uri="{BB962C8B-B14F-4D97-AF65-F5344CB8AC3E}">
        <p14:creationId xmlns:p14="http://schemas.microsoft.com/office/powerpoint/2010/main" val="36776395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B2937DCE-0567-4AF6-A360-71BDE6245C11}" type="slidenum">
              <a:rPr lang="en-ZA" smtClean="0"/>
              <a:t>17</a:t>
            </a:fld>
            <a:endParaRPr lang="en-ZA" dirty="0"/>
          </a:p>
        </p:txBody>
      </p:sp>
    </p:spTree>
    <p:extLst>
      <p:ext uri="{BB962C8B-B14F-4D97-AF65-F5344CB8AC3E}">
        <p14:creationId xmlns:p14="http://schemas.microsoft.com/office/powerpoint/2010/main" val="39225276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bg>
      <p:bgRef idx="1001">
        <a:schemeClr val="bg1"/>
      </p:bgRef>
    </p:bg>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0"/>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0"/>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Ref idx="1001">
        <a:schemeClr val="bg1"/>
      </p:bgRef>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0" i="0">
                <a:solidFill>
                  <a:srgbClr val="1B5738"/>
                </a:solidFill>
                <a:latin typeface="Verdana"/>
                <a:cs typeface="Verdana"/>
              </a:defRPr>
            </a:lvl1pPr>
          </a:lstStyle>
          <a:p>
            <a:endParaRPr/>
          </a:p>
        </p:txBody>
      </p:sp>
      <p:sp>
        <p:nvSpPr>
          <p:cNvPr id="3" name="Holder 3"/>
          <p:cNvSpPr>
            <a:spLocks noGrp="1"/>
          </p:cNvSpPr>
          <p:nvPr>
            <p:ph type="body" idx="1"/>
          </p:nvPr>
        </p:nvSpPr>
        <p:spPr/>
        <p:txBody>
          <a:bodyPr lIns="0" tIns="0" rIns="0" bIns="0"/>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7/25/2025</a:t>
            </a:fld>
            <a:endParaRPr lang="en-US" dirty="0"/>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0" i="0">
                <a:solidFill>
                  <a:srgbClr val="1B5738"/>
                </a:solidFill>
                <a:latin typeface="Verdana"/>
                <a:cs typeface="Verdana"/>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7/25/2025</a:t>
            </a:fld>
            <a:endParaRPr lang="en-US" dirty="0"/>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750" b="0" i="0">
                <a:solidFill>
                  <a:srgbClr val="1B5738"/>
                </a:solidFill>
                <a:latin typeface="Verdana"/>
                <a:cs typeface="Verdan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7/25/2025</a:t>
            </a:fld>
            <a:endParaRPr lang="en-US" dirty="0"/>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dirty="0"/>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7/25/2025</a:t>
            </a:fld>
            <a:endParaRPr lang="en-US" dirty="0"/>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5264957" y="2588817"/>
            <a:ext cx="1833879" cy="993775"/>
          </a:xfrm>
          <a:prstGeom prst="rect">
            <a:avLst/>
          </a:prstGeom>
        </p:spPr>
        <p:txBody>
          <a:bodyPr wrap="square" lIns="0" tIns="0" rIns="0" bIns="0">
            <a:spAutoFit/>
          </a:bodyPr>
          <a:lstStyle>
            <a:lvl1pPr>
              <a:defRPr sz="2750" b="0" i="0">
                <a:solidFill>
                  <a:srgbClr val="1B5738"/>
                </a:solidFill>
                <a:latin typeface="Verdana"/>
                <a:cs typeface="Verdana"/>
              </a:defRPr>
            </a:lvl1pPr>
          </a:lstStyle>
          <a:p>
            <a:endParaRPr/>
          </a:p>
        </p:txBody>
      </p:sp>
      <p:sp>
        <p:nvSpPr>
          <p:cNvPr id="3" name="Holder 3"/>
          <p:cNvSpPr>
            <a:spLocks noGrp="1"/>
          </p:cNvSpPr>
          <p:nvPr>
            <p:ph type="body" idx="1"/>
          </p:nvPr>
        </p:nvSpPr>
        <p:spPr>
          <a:xfrm>
            <a:off x="914400" y="2366010"/>
            <a:ext cx="1645920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a:xfrm>
            <a:off x="6217920" y="9566910"/>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dirty="0"/>
          </a:p>
        </p:txBody>
      </p:sp>
      <p:sp>
        <p:nvSpPr>
          <p:cNvPr id="5" name="Holder 5"/>
          <p:cNvSpPr>
            <a:spLocks noGrp="1"/>
          </p:cNvSpPr>
          <p:nvPr>
            <p:ph type="dt" sz="half" idx="6"/>
          </p:nvPr>
        </p:nvSpPr>
        <p:spPr>
          <a:xfrm>
            <a:off x="914400" y="9566910"/>
            <a:ext cx="4206240" cy="51435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7/25/2025</a:t>
            </a:fld>
            <a:endParaRPr lang="en-US" dirty="0"/>
          </a:p>
        </p:txBody>
      </p:sp>
      <p:sp>
        <p:nvSpPr>
          <p:cNvPr id="6" name="Holder 6"/>
          <p:cNvSpPr>
            <a:spLocks noGrp="1"/>
          </p:cNvSpPr>
          <p:nvPr>
            <p:ph type="sldNum" sz="quarter" idx="7"/>
          </p:nvPr>
        </p:nvSpPr>
        <p:spPr>
          <a:xfrm>
            <a:off x="13167361" y="9566910"/>
            <a:ext cx="4206240" cy="51435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http://www.solutionsgroup.co.za/" TargetMode="External"/><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em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jpeg"/><Relationship Id="rId2" Type="http://schemas.openxmlformats.org/officeDocument/2006/relationships/image" Target="../media/image10.pn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6.png"/><Relationship Id="rId4" Type="http://schemas.microsoft.com/office/2007/relationships/hdphoto" Target="../media/hdphoto2.wdp"/><Relationship Id="rId9"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9.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gif"/><Relationship Id="rId1" Type="http://schemas.openxmlformats.org/officeDocument/2006/relationships/slideLayout" Target="../slideLayouts/slideLayout2.xml"/><Relationship Id="rId6" Type="http://schemas.openxmlformats.org/officeDocument/2006/relationships/image" Target="../media/image7.jp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21.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59.jpeg"/><Relationship Id="rId7" Type="http://schemas.openxmlformats.org/officeDocument/2006/relationships/image" Target="../media/image63.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object 9"/>
          <p:cNvSpPr/>
          <p:nvPr/>
        </p:nvSpPr>
        <p:spPr>
          <a:xfrm>
            <a:off x="0" y="0"/>
            <a:ext cx="1543050" cy="103251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545454"/>
          </a:solidFill>
        </p:spPr>
        <p:txBody>
          <a:bodyPr wrap="square" lIns="0" tIns="0" rIns="0" bIns="0" rtlCol="0"/>
          <a:lstStyle/>
          <a:p>
            <a:endParaRPr dirty="0"/>
          </a:p>
        </p:txBody>
      </p:sp>
      <p:sp>
        <p:nvSpPr>
          <p:cNvPr id="6" name="object 6"/>
          <p:cNvSpPr/>
          <p:nvPr/>
        </p:nvSpPr>
        <p:spPr>
          <a:xfrm>
            <a:off x="16080790" y="8962998"/>
            <a:ext cx="1731645" cy="1274445"/>
          </a:xfrm>
          <a:custGeom>
            <a:avLst/>
            <a:gdLst/>
            <a:ahLst/>
            <a:cxnLst/>
            <a:rect l="l" t="t" r="r" b="b"/>
            <a:pathLst>
              <a:path w="1731644" h="1274445">
                <a:moveTo>
                  <a:pt x="44210" y="78161"/>
                </a:moveTo>
                <a:lnTo>
                  <a:pt x="7741" y="63009"/>
                </a:lnTo>
                <a:lnTo>
                  <a:pt x="0" y="44275"/>
                </a:lnTo>
                <a:lnTo>
                  <a:pt x="4" y="33841"/>
                </a:lnTo>
                <a:lnTo>
                  <a:pt x="28989" y="992"/>
                </a:lnTo>
                <a:lnTo>
                  <a:pt x="33977" y="13"/>
                </a:lnTo>
                <a:lnTo>
                  <a:pt x="44332" y="39"/>
                </a:lnTo>
                <a:lnTo>
                  <a:pt x="77138" y="28944"/>
                </a:lnTo>
                <a:lnTo>
                  <a:pt x="78126" y="44275"/>
                </a:lnTo>
                <a:lnTo>
                  <a:pt x="77133" y="49260"/>
                </a:lnTo>
                <a:lnTo>
                  <a:pt x="49197" y="77173"/>
                </a:lnTo>
                <a:lnTo>
                  <a:pt x="44210" y="78161"/>
                </a:lnTo>
                <a:close/>
              </a:path>
              <a:path w="1731644" h="1274445">
                <a:moveTo>
                  <a:pt x="457443" y="78161"/>
                </a:moveTo>
                <a:lnTo>
                  <a:pt x="420974" y="63009"/>
                </a:lnTo>
                <a:lnTo>
                  <a:pt x="413232" y="44275"/>
                </a:lnTo>
                <a:lnTo>
                  <a:pt x="413237" y="33841"/>
                </a:lnTo>
                <a:lnTo>
                  <a:pt x="442221" y="992"/>
                </a:lnTo>
                <a:lnTo>
                  <a:pt x="447210" y="13"/>
                </a:lnTo>
                <a:lnTo>
                  <a:pt x="457564" y="39"/>
                </a:lnTo>
                <a:lnTo>
                  <a:pt x="490370" y="28944"/>
                </a:lnTo>
                <a:lnTo>
                  <a:pt x="491358" y="44275"/>
                </a:lnTo>
                <a:lnTo>
                  <a:pt x="490366" y="49260"/>
                </a:lnTo>
                <a:lnTo>
                  <a:pt x="462429" y="77173"/>
                </a:lnTo>
                <a:lnTo>
                  <a:pt x="457443" y="78161"/>
                </a:lnTo>
                <a:close/>
              </a:path>
              <a:path w="1731644" h="1274445">
                <a:moveTo>
                  <a:pt x="870706" y="78157"/>
                </a:moveTo>
                <a:lnTo>
                  <a:pt x="860345" y="78157"/>
                </a:lnTo>
                <a:lnTo>
                  <a:pt x="855362" y="77165"/>
                </a:lnTo>
                <a:lnTo>
                  <a:pt x="827451" y="49255"/>
                </a:lnTo>
                <a:lnTo>
                  <a:pt x="826460" y="44272"/>
                </a:lnTo>
                <a:lnTo>
                  <a:pt x="826460" y="33911"/>
                </a:lnTo>
                <a:lnTo>
                  <a:pt x="855362" y="1017"/>
                </a:lnTo>
                <a:lnTo>
                  <a:pt x="860345" y="26"/>
                </a:lnTo>
                <a:lnTo>
                  <a:pt x="870706" y="26"/>
                </a:lnTo>
                <a:lnTo>
                  <a:pt x="903599" y="28928"/>
                </a:lnTo>
                <a:lnTo>
                  <a:pt x="904591" y="33911"/>
                </a:lnTo>
                <a:lnTo>
                  <a:pt x="904591" y="44272"/>
                </a:lnTo>
                <a:lnTo>
                  <a:pt x="875689" y="77165"/>
                </a:lnTo>
                <a:lnTo>
                  <a:pt x="870706" y="78157"/>
                </a:lnTo>
                <a:close/>
              </a:path>
              <a:path w="1731644" h="1274445">
                <a:moveTo>
                  <a:pt x="1284138" y="78157"/>
                </a:moveTo>
                <a:lnTo>
                  <a:pt x="1273777" y="78157"/>
                </a:lnTo>
                <a:lnTo>
                  <a:pt x="1268794" y="77165"/>
                </a:lnTo>
                <a:lnTo>
                  <a:pt x="1240883" y="49255"/>
                </a:lnTo>
                <a:lnTo>
                  <a:pt x="1239892" y="44272"/>
                </a:lnTo>
                <a:lnTo>
                  <a:pt x="1239892" y="33911"/>
                </a:lnTo>
                <a:lnTo>
                  <a:pt x="1268794" y="1017"/>
                </a:lnTo>
                <a:lnTo>
                  <a:pt x="1273777" y="26"/>
                </a:lnTo>
                <a:lnTo>
                  <a:pt x="1284138" y="26"/>
                </a:lnTo>
                <a:lnTo>
                  <a:pt x="1317031" y="28928"/>
                </a:lnTo>
                <a:lnTo>
                  <a:pt x="1318023" y="33911"/>
                </a:lnTo>
                <a:lnTo>
                  <a:pt x="1318023" y="44272"/>
                </a:lnTo>
                <a:lnTo>
                  <a:pt x="1289121" y="77165"/>
                </a:lnTo>
                <a:lnTo>
                  <a:pt x="1284138" y="78157"/>
                </a:lnTo>
                <a:close/>
              </a:path>
              <a:path w="1731644" h="1274445">
                <a:moveTo>
                  <a:pt x="1697370" y="78157"/>
                </a:moveTo>
                <a:lnTo>
                  <a:pt x="1687010" y="78157"/>
                </a:lnTo>
                <a:lnTo>
                  <a:pt x="1682026" y="77165"/>
                </a:lnTo>
                <a:lnTo>
                  <a:pt x="1654116" y="49255"/>
                </a:lnTo>
                <a:lnTo>
                  <a:pt x="1653125" y="44272"/>
                </a:lnTo>
                <a:lnTo>
                  <a:pt x="1653128" y="33894"/>
                </a:lnTo>
                <a:lnTo>
                  <a:pt x="1682026" y="1017"/>
                </a:lnTo>
                <a:lnTo>
                  <a:pt x="1697188" y="0"/>
                </a:lnTo>
                <a:lnTo>
                  <a:pt x="1702192" y="972"/>
                </a:lnTo>
                <a:lnTo>
                  <a:pt x="1730264" y="28928"/>
                </a:lnTo>
                <a:lnTo>
                  <a:pt x="1731256" y="33894"/>
                </a:lnTo>
                <a:lnTo>
                  <a:pt x="1731255" y="44272"/>
                </a:lnTo>
                <a:lnTo>
                  <a:pt x="1702353" y="77165"/>
                </a:lnTo>
                <a:lnTo>
                  <a:pt x="1697370" y="78157"/>
                </a:lnTo>
                <a:close/>
              </a:path>
              <a:path w="1731644" h="1274445">
                <a:moveTo>
                  <a:pt x="44210" y="477805"/>
                </a:moveTo>
                <a:lnTo>
                  <a:pt x="7741" y="462654"/>
                </a:lnTo>
                <a:lnTo>
                  <a:pt x="0" y="443919"/>
                </a:lnTo>
                <a:lnTo>
                  <a:pt x="4" y="433486"/>
                </a:lnTo>
                <a:lnTo>
                  <a:pt x="28989" y="400637"/>
                </a:lnTo>
                <a:lnTo>
                  <a:pt x="33977" y="399657"/>
                </a:lnTo>
                <a:lnTo>
                  <a:pt x="44332" y="399684"/>
                </a:lnTo>
                <a:lnTo>
                  <a:pt x="77138" y="428589"/>
                </a:lnTo>
                <a:lnTo>
                  <a:pt x="78126" y="443919"/>
                </a:lnTo>
                <a:lnTo>
                  <a:pt x="77133" y="448905"/>
                </a:lnTo>
                <a:lnTo>
                  <a:pt x="49197" y="476817"/>
                </a:lnTo>
                <a:lnTo>
                  <a:pt x="44210" y="477805"/>
                </a:lnTo>
                <a:close/>
              </a:path>
              <a:path w="1731644" h="1274445">
                <a:moveTo>
                  <a:pt x="457443" y="477805"/>
                </a:moveTo>
                <a:lnTo>
                  <a:pt x="420974" y="462654"/>
                </a:lnTo>
                <a:lnTo>
                  <a:pt x="413232" y="443919"/>
                </a:lnTo>
                <a:lnTo>
                  <a:pt x="413237" y="433486"/>
                </a:lnTo>
                <a:lnTo>
                  <a:pt x="442221" y="400637"/>
                </a:lnTo>
                <a:lnTo>
                  <a:pt x="447210" y="399657"/>
                </a:lnTo>
                <a:lnTo>
                  <a:pt x="457565" y="399684"/>
                </a:lnTo>
                <a:lnTo>
                  <a:pt x="490370" y="428589"/>
                </a:lnTo>
                <a:lnTo>
                  <a:pt x="491358" y="443919"/>
                </a:lnTo>
                <a:lnTo>
                  <a:pt x="490366" y="448905"/>
                </a:lnTo>
                <a:lnTo>
                  <a:pt x="462429" y="476817"/>
                </a:lnTo>
                <a:lnTo>
                  <a:pt x="457443" y="477805"/>
                </a:lnTo>
                <a:close/>
              </a:path>
              <a:path w="1731644" h="1274445">
                <a:moveTo>
                  <a:pt x="870706" y="477801"/>
                </a:moveTo>
                <a:lnTo>
                  <a:pt x="860345" y="477801"/>
                </a:lnTo>
                <a:lnTo>
                  <a:pt x="855362" y="476810"/>
                </a:lnTo>
                <a:lnTo>
                  <a:pt x="827451" y="448899"/>
                </a:lnTo>
                <a:lnTo>
                  <a:pt x="826460" y="443916"/>
                </a:lnTo>
                <a:lnTo>
                  <a:pt x="826460" y="433556"/>
                </a:lnTo>
                <a:lnTo>
                  <a:pt x="855362" y="400662"/>
                </a:lnTo>
                <a:lnTo>
                  <a:pt x="860345" y="399671"/>
                </a:lnTo>
                <a:lnTo>
                  <a:pt x="870706" y="399671"/>
                </a:lnTo>
                <a:lnTo>
                  <a:pt x="903599" y="428572"/>
                </a:lnTo>
                <a:lnTo>
                  <a:pt x="904590" y="433556"/>
                </a:lnTo>
                <a:lnTo>
                  <a:pt x="904590" y="443916"/>
                </a:lnTo>
                <a:lnTo>
                  <a:pt x="875689" y="476810"/>
                </a:lnTo>
                <a:lnTo>
                  <a:pt x="870706" y="477801"/>
                </a:lnTo>
                <a:close/>
              </a:path>
              <a:path w="1731644" h="1274445">
                <a:moveTo>
                  <a:pt x="1284138" y="477801"/>
                </a:moveTo>
                <a:lnTo>
                  <a:pt x="1273777" y="477801"/>
                </a:lnTo>
                <a:lnTo>
                  <a:pt x="1268794" y="476810"/>
                </a:lnTo>
                <a:lnTo>
                  <a:pt x="1240883" y="448899"/>
                </a:lnTo>
                <a:lnTo>
                  <a:pt x="1239892" y="443916"/>
                </a:lnTo>
                <a:lnTo>
                  <a:pt x="1239892" y="433556"/>
                </a:lnTo>
                <a:lnTo>
                  <a:pt x="1268794" y="400662"/>
                </a:lnTo>
                <a:lnTo>
                  <a:pt x="1273777" y="399671"/>
                </a:lnTo>
                <a:lnTo>
                  <a:pt x="1284138" y="399671"/>
                </a:lnTo>
                <a:lnTo>
                  <a:pt x="1317031" y="428572"/>
                </a:lnTo>
                <a:lnTo>
                  <a:pt x="1318023" y="433556"/>
                </a:lnTo>
                <a:lnTo>
                  <a:pt x="1318023" y="443916"/>
                </a:lnTo>
                <a:lnTo>
                  <a:pt x="1289121" y="476810"/>
                </a:lnTo>
                <a:lnTo>
                  <a:pt x="1284138" y="477801"/>
                </a:lnTo>
                <a:close/>
              </a:path>
              <a:path w="1731644" h="1274445">
                <a:moveTo>
                  <a:pt x="1697370" y="477801"/>
                </a:moveTo>
                <a:lnTo>
                  <a:pt x="1687010" y="477801"/>
                </a:lnTo>
                <a:lnTo>
                  <a:pt x="1682026" y="476810"/>
                </a:lnTo>
                <a:lnTo>
                  <a:pt x="1654116" y="448899"/>
                </a:lnTo>
                <a:lnTo>
                  <a:pt x="1653125" y="443916"/>
                </a:lnTo>
                <a:lnTo>
                  <a:pt x="1653128" y="433538"/>
                </a:lnTo>
                <a:lnTo>
                  <a:pt x="1682026" y="400662"/>
                </a:lnTo>
                <a:lnTo>
                  <a:pt x="1697188" y="399644"/>
                </a:lnTo>
                <a:lnTo>
                  <a:pt x="1702192" y="400616"/>
                </a:lnTo>
                <a:lnTo>
                  <a:pt x="1730264" y="428572"/>
                </a:lnTo>
                <a:lnTo>
                  <a:pt x="1731255" y="433538"/>
                </a:lnTo>
                <a:lnTo>
                  <a:pt x="1731255" y="443916"/>
                </a:lnTo>
                <a:lnTo>
                  <a:pt x="1702353" y="476810"/>
                </a:lnTo>
                <a:lnTo>
                  <a:pt x="1697370" y="477801"/>
                </a:lnTo>
                <a:close/>
              </a:path>
              <a:path w="1731644" h="1274445">
                <a:moveTo>
                  <a:pt x="43935" y="877984"/>
                </a:moveTo>
                <a:lnTo>
                  <a:pt x="7630" y="862647"/>
                </a:lnTo>
                <a:lnTo>
                  <a:pt x="24" y="833510"/>
                </a:lnTo>
                <a:lnTo>
                  <a:pt x="1037" y="828539"/>
                </a:lnTo>
                <a:lnTo>
                  <a:pt x="29011" y="800777"/>
                </a:lnTo>
                <a:lnTo>
                  <a:pt x="33989" y="799802"/>
                </a:lnTo>
                <a:lnTo>
                  <a:pt x="44367" y="799828"/>
                </a:lnTo>
                <a:lnTo>
                  <a:pt x="77229" y="829057"/>
                </a:lnTo>
                <a:lnTo>
                  <a:pt x="78073" y="844451"/>
                </a:lnTo>
                <a:lnTo>
                  <a:pt x="77034" y="849416"/>
                </a:lnTo>
                <a:lnTo>
                  <a:pt x="48918" y="877034"/>
                </a:lnTo>
                <a:lnTo>
                  <a:pt x="43935" y="877984"/>
                </a:lnTo>
                <a:close/>
              </a:path>
              <a:path w="1731644" h="1274445">
                <a:moveTo>
                  <a:pt x="447140" y="877950"/>
                </a:moveTo>
                <a:lnTo>
                  <a:pt x="414213" y="849022"/>
                </a:lnTo>
                <a:lnTo>
                  <a:pt x="413223" y="844033"/>
                </a:lnTo>
                <a:lnTo>
                  <a:pt x="413241" y="833617"/>
                </a:lnTo>
                <a:lnTo>
                  <a:pt x="442216" y="800782"/>
                </a:lnTo>
                <a:lnTo>
                  <a:pt x="447207" y="799802"/>
                </a:lnTo>
                <a:lnTo>
                  <a:pt x="457556" y="799828"/>
                </a:lnTo>
                <a:lnTo>
                  <a:pt x="490352" y="828673"/>
                </a:lnTo>
                <a:lnTo>
                  <a:pt x="491358" y="844033"/>
                </a:lnTo>
                <a:lnTo>
                  <a:pt x="490391" y="848957"/>
                </a:lnTo>
                <a:lnTo>
                  <a:pt x="462500" y="876943"/>
                </a:lnTo>
                <a:lnTo>
                  <a:pt x="447140" y="877950"/>
                </a:lnTo>
                <a:close/>
              </a:path>
              <a:path w="1731644" h="1274445">
                <a:moveTo>
                  <a:pt x="870430" y="877980"/>
                </a:moveTo>
                <a:lnTo>
                  <a:pt x="834128" y="862689"/>
                </a:lnTo>
                <a:lnTo>
                  <a:pt x="826480" y="833579"/>
                </a:lnTo>
                <a:lnTo>
                  <a:pt x="827483" y="828610"/>
                </a:lnTo>
                <a:lnTo>
                  <a:pt x="855384" y="800802"/>
                </a:lnTo>
                <a:lnTo>
                  <a:pt x="860356" y="799815"/>
                </a:lnTo>
                <a:lnTo>
                  <a:pt x="870743" y="799815"/>
                </a:lnTo>
                <a:lnTo>
                  <a:pt x="903691" y="829041"/>
                </a:lnTo>
                <a:lnTo>
                  <a:pt x="904552" y="833579"/>
                </a:lnTo>
                <a:lnTo>
                  <a:pt x="904538" y="844448"/>
                </a:lnTo>
                <a:lnTo>
                  <a:pt x="875410" y="877026"/>
                </a:lnTo>
                <a:lnTo>
                  <a:pt x="870430" y="877980"/>
                </a:lnTo>
                <a:close/>
              </a:path>
              <a:path w="1731644" h="1274445">
                <a:moveTo>
                  <a:pt x="1273641" y="877954"/>
                </a:moveTo>
                <a:lnTo>
                  <a:pt x="1240694" y="849082"/>
                </a:lnTo>
                <a:lnTo>
                  <a:pt x="1239697" y="844097"/>
                </a:lnTo>
                <a:lnTo>
                  <a:pt x="1239709" y="833626"/>
                </a:lnTo>
                <a:lnTo>
                  <a:pt x="1268589" y="800807"/>
                </a:lnTo>
                <a:lnTo>
                  <a:pt x="1273575" y="799815"/>
                </a:lnTo>
                <a:lnTo>
                  <a:pt x="1278958" y="799815"/>
                </a:lnTo>
                <a:lnTo>
                  <a:pt x="1312872" y="819164"/>
                </a:lnTo>
                <a:lnTo>
                  <a:pt x="1317810" y="844097"/>
                </a:lnTo>
                <a:lnTo>
                  <a:pt x="1316857" y="848952"/>
                </a:lnTo>
                <a:lnTo>
                  <a:pt x="1288992" y="876936"/>
                </a:lnTo>
                <a:lnTo>
                  <a:pt x="1273641" y="877954"/>
                </a:lnTo>
                <a:close/>
              </a:path>
              <a:path w="1731644" h="1274445">
                <a:moveTo>
                  <a:pt x="1686874" y="877954"/>
                </a:moveTo>
                <a:lnTo>
                  <a:pt x="1653926" y="849082"/>
                </a:lnTo>
                <a:lnTo>
                  <a:pt x="1652930" y="844097"/>
                </a:lnTo>
                <a:lnTo>
                  <a:pt x="1652945" y="833608"/>
                </a:lnTo>
                <a:lnTo>
                  <a:pt x="1681843" y="800803"/>
                </a:lnTo>
                <a:lnTo>
                  <a:pt x="1686807" y="799815"/>
                </a:lnTo>
                <a:lnTo>
                  <a:pt x="1697162" y="799815"/>
                </a:lnTo>
                <a:lnTo>
                  <a:pt x="1730042" y="828636"/>
                </a:lnTo>
                <a:lnTo>
                  <a:pt x="1731043" y="844097"/>
                </a:lnTo>
                <a:lnTo>
                  <a:pt x="1730089" y="848952"/>
                </a:lnTo>
                <a:lnTo>
                  <a:pt x="1702224" y="876935"/>
                </a:lnTo>
                <a:lnTo>
                  <a:pt x="1686874" y="877954"/>
                </a:lnTo>
                <a:close/>
              </a:path>
              <a:path w="1731644" h="1274445">
                <a:moveTo>
                  <a:pt x="54471" y="1274432"/>
                </a:moveTo>
                <a:lnTo>
                  <a:pt x="23674" y="1274432"/>
                </a:lnTo>
                <a:lnTo>
                  <a:pt x="19096" y="1272498"/>
                </a:lnTo>
                <a:lnTo>
                  <a:pt x="24" y="1233154"/>
                </a:lnTo>
                <a:lnTo>
                  <a:pt x="1037" y="1228184"/>
                </a:lnTo>
                <a:lnTo>
                  <a:pt x="29011" y="1200422"/>
                </a:lnTo>
                <a:lnTo>
                  <a:pt x="33989" y="1199446"/>
                </a:lnTo>
                <a:lnTo>
                  <a:pt x="39160" y="1199459"/>
                </a:lnTo>
                <a:lnTo>
                  <a:pt x="39160" y="1199659"/>
                </a:lnTo>
                <a:lnTo>
                  <a:pt x="44349" y="1199672"/>
                </a:lnTo>
                <a:lnTo>
                  <a:pt x="77183" y="1228739"/>
                </a:lnTo>
                <a:lnTo>
                  <a:pt x="78073" y="1244096"/>
                </a:lnTo>
                <a:lnTo>
                  <a:pt x="77034" y="1249061"/>
                </a:lnTo>
                <a:lnTo>
                  <a:pt x="72984" y="1258578"/>
                </a:lnTo>
                <a:lnTo>
                  <a:pt x="70127" y="1262770"/>
                </a:lnTo>
                <a:lnTo>
                  <a:pt x="62748" y="1270018"/>
                </a:lnTo>
                <a:lnTo>
                  <a:pt x="58506" y="1272800"/>
                </a:lnTo>
                <a:lnTo>
                  <a:pt x="54471" y="1274432"/>
                </a:lnTo>
                <a:close/>
              </a:path>
              <a:path w="1731644" h="1274445">
                <a:moveTo>
                  <a:pt x="467688" y="1274432"/>
                </a:moveTo>
                <a:lnTo>
                  <a:pt x="436900" y="1274432"/>
                </a:lnTo>
                <a:lnTo>
                  <a:pt x="432518" y="1272611"/>
                </a:lnTo>
                <a:lnTo>
                  <a:pt x="413232" y="1243708"/>
                </a:lnTo>
                <a:lnTo>
                  <a:pt x="413237" y="1233275"/>
                </a:lnTo>
                <a:lnTo>
                  <a:pt x="442221" y="1200426"/>
                </a:lnTo>
                <a:lnTo>
                  <a:pt x="447210" y="1199446"/>
                </a:lnTo>
                <a:lnTo>
                  <a:pt x="452393" y="1199459"/>
                </a:lnTo>
                <a:lnTo>
                  <a:pt x="452393" y="1199659"/>
                </a:lnTo>
                <a:lnTo>
                  <a:pt x="457547" y="1199672"/>
                </a:lnTo>
                <a:lnTo>
                  <a:pt x="490325" y="1228415"/>
                </a:lnTo>
                <a:lnTo>
                  <a:pt x="491358" y="1243708"/>
                </a:lnTo>
                <a:lnTo>
                  <a:pt x="490366" y="1248694"/>
                </a:lnTo>
                <a:lnTo>
                  <a:pt x="486397" y="1258270"/>
                </a:lnTo>
                <a:lnTo>
                  <a:pt x="483571" y="1262496"/>
                </a:lnTo>
                <a:lnTo>
                  <a:pt x="476238" y="1269823"/>
                </a:lnTo>
                <a:lnTo>
                  <a:pt x="472009" y="1272645"/>
                </a:lnTo>
                <a:lnTo>
                  <a:pt x="467688" y="1274432"/>
                </a:lnTo>
                <a:close/>
              </a:path>
              <a:path w="1731644" h="1274445">
                <a:moveTo>
                  <a:pt x="880935" y="1274432"/>
                </a:moveTo>
                <a:lnTo>
                  <a:pt x="850138" y="1274432"/>
                </a:lnTo>
                <a:lnTo>
                  <a:pt x="845600" y="1272520"/>
                </a:lnTo>
                <a:lnTo>
                  <a:pt x="826480" y="1233224"/>
                </a:lnTo>
                <a:lnTo>
                  <a:pt x="827484" y="1228254"/>
                </a:lnTo>
                <a:lnTo>
                  <a:pt x="855384" y="1200447"/>
                </a:lnTo>
                <a:lnTo>
                  <a:pt x="865525" y="1199459"/>
                </a:lnTo>
                <a:lnTo>
                  <a:pt x="865525" y="1199659"/>
                </a:lnTo>
                <a:lnTo>
                  <a:pt x="870723" y="1199659"/>
                </a:lnTo>
                <a:lnTo>
                  <a:pt x="903645" y="1228723"/>
                </a:lnTo>
                <a:lnTo>
                  <a:pt x="904538" y="1244093"/>
                </a:lnTo>
                <a:lnTo>
                  <a:pt x="903500" y="1249055"/>
                </a:lnTo>
                <a:lnTo>
                  <a:pt x="899455" y="1258568"/>
                </a:lnTo>
                <a:lnTo>
                  <a:pt x="896600" y="1262758"/>
                </a:lnTo>
                <a:lnTo>
                  <a:pt x="889229" y="1270006"/>
                </a:lnTo>
                <a:lnTo>
                  <a:pt x="884990" y="1272788"/>
                </a:lnTo>
                <a:lnTo>
                  <a:pt x="880935" y="1274432"/>
                </a:lnTo>
                <a:close/>
              </a:path>
              <a:path w="1731644" h="1274445">
                <a:moveTo>
                  <a:pt x="1294152" y="1274432"/>
                </a:moveTo>
                <a:lnTo>
                  <a:pt x="1263363" y="1274432"/>
                </a:lnTo>
                <a:lnTo>
                  <a:pt x="1259022" y="1272633"/>
                </a:lnTo>
                <a:lnTo>
                  <a:pt x="1239692" y="1243705"/>
                </a:lnTo>
                <a:lnTo>
                  <a:pt x="1239692" y="1233344"/>
                </a:lnTo>
                <a:lnTo>
                  <a:pt x="1268594" y="1200451"/>
                </a:lnTo>
                <a:lnTo>
                  <a:pt x="1273577" y="1199459"/>
                </a:lnTo>
                <a:lnTo>
                  <a:pt x="1278758" y="1199459"/>
                </a:lnTo>
                <a:lnTo>
                  <a:pt x="1278958" y="1199659"/>
                </a:lnTo>
                <a:lnTo>
                  <a:pt x="1284103" y="1199685"/>
                </a:lnTo>
                <a:lnTo>
                  <a:pt x="1316793" y="1228431"/>
                </a:lnTo>
                <a:lnTo>
                  <a:pt x="1317823" y="1243705"/>
                </a:lnTo>
                <a:lnTo>
                  <a:pt x="1316832" y="1248688"/>
                </a:lnTo>
                <a:lnTo>
                  <a:pt x="1312867" y="1258260"/>
                </a:lnTo>
                <a:lnTo>
                  <a:pt x="1310044" y="1262485"/>
                </a:lnTo>
                <a:lnTo>
                  <a:pt x="1302718" y="1269811"/>
                </a:lnTo>
                <a:lnTo>
                  <a:pt x="1298493" y="1272633"/>
                </a:lnTo>
                <a:lnTo>
                  <a:pt x="1294152" y="1274432"/>
                </a:lnTo>
                <a:close/>
              </a:path>
              <a:path w="1731644" h="1274445">
                <a:moveTo>
                  <a:pt x="1707385" y="1274432"/>
                </a:moveTo>
                <a:lnTo>
                  <a:pt x="1676596" y="1274432"/>
                </a:lnTo>
                <a:lnTo>
                  <a:pt x="1672255" y="1272634"/>
                </a:lnTo>
                <a:lnTo>
                  <a:pt x="1652925" y="1243705"/>
                </a:lnTo>
                <a:lnTo>
                  <a:pt x="1652925" y="1233344"/>
                </a:lnTo>
                <a:lnTo>
                  <a:pt x="1681827" y="1200451"/>
                </a:lnTo>
                <a:lnTo>
                  <a:pt x="1686810" y="1199459"/>
                </a:lnTo>
                <a:lnTo>
                  <a:pt x="1691990" y="1199459"/>
                </a:lnTo>
                <a:lnTo>
                  <a:pt x="1691990" y="1199659"/>
                </a:lnTo>
                <a:lnTo>
                  <a:pt x="1697154" y="1199659"/>
                </a:lnTo>
                <a:lnTo>
                  <a:pt x="1730019" y="1228399"/>
                </a:lnTo>
                <a:lnTo>
                  <a:pt x="1731056" y="1243705"/>
                </a:lnTo>
                <a:lnTo>
                  <a:pt x="1730064" y="1248688"/>
                </a:lnTo>
                <a:lnTo>
                  <a:pt x="1726099" y="1258260"/>
                </a:lnTo>
                <a:lnTo>
                  <a:pt x="1723277" y="1262485"/>
                </a:lnTo>
                <a:lnTo>
                  <a:pt x="1715950" y="1269811"/>
                </a:lnTo>
                <a:lnTo>
                  <a:pt x="1711726" y="1272634"/>
                </a:lnTo>
                <a:lnTo>
                  <a:pt x="1707385" y="1274432"/>
                </a:lnTo>
                <a:close/>
              </a:path>
            </a:pathLst>
          </a:custGeom>
          <a:solidFill>
            <a:srgbClr val="F6F000"/>
          </a:solidFill>
        </p:spPr>
        <p:txBody>
          <a:bodyPr wrap="square" lIns="0" tIns="0" rIns="0" bIns="0" rtlCol="0"/>
          <a:lstStyle/>
          <a:p>
            <a:endParaRPr dirty="0"/>
          </a:p>
        </p:txBody>
      </p:sp>
      <p:sp>
        <p:nvSpPr>
          <p:cNvPr id="4" name="object 4"/>
          <p:cNvSpPr/>
          <p:nvPr/>
        </p:nvSpPr>
        <p:spPr>
          <a:xfrm>
            <a:off x="12974764" y="0"/>
            <a:ext cx="3086100" cy="10287000"/>
          </a:xfrm>
          <a:custGeom>
            <a:avLst/>
            <a:gdLst/>
            <a:ahLst/>
            <a:cxnLst/>
            <a:rect l="l" t="t" r="r" b="b"/>
            <a:pathLst>
              <a:path w="3086100" h="10287000">
                <a:moveTo>
                  <a:pt x="0" y="0"/>
                </a:moveTo>
                <a:lnTo>
                  <a:pt x="3086099" y="0"/>
                </a:lnTo>
                <a:lnTo>
                  <a:pt x="3086099" y="10287000"/>
                </a:lnTo>
                <a:lnTo>
                  <a:pt x="0" y="10287000"/>
                </a:lnTo>
                <a:lnTo>
                  <a:pt x="0" y="0"/>
                </a:lnTo>
                <a:close/>
              </a:path>
            </a:pathLst>
          </a:custGeom>
          <a:solidFill>
            <a:srgbClr val="545454"/>
          </a:solidFill>
        </p:spPr>
        <p:txBody>
          <a:bodyPr wrap="square" lIns="0" tIns="0" rIns="0" bIns="0" rtlCol="0"/>
          <a:lstStyle/>
          <a:p>
            <a:endParaRPr dirty="0"/>
          </a:p>
        </p:txBody>
      </p:sp>
      <p:sp>
        <p:nvSpPr>
          <p:cNvPr id="11" name="object 11"/>
          <p:cNvSpPr/>
          <p:nvPr/>
        </p:nvSpPr>
        <p:spPr>
          <a:xfrm>
            <a:off x="1752927" y="3206707"/>
            <a:ext cx="4419273" cy="869993"/>
          </a:xfrm>
          <a:custGeom>
            <a:avLst/>
            <a:gdLst/>
            <a:ahLst/>
            <a:cxnLst/>
            <a:rect l="l" t="t" r="r" b="b"/>
            <a:pathLst>
              <a:path w="3459479" h="569595">
                <a:moveTo>
                  <a:pt x="3287646" y="569485"/>
                </a:moveTo>
                <a:lnTo>
                  <a:pt x="171449" y="569485"/>
                </a:lnTo>
                <a:lnTo>
                  <a:pt x="125871" y="563361"/>
                </a:lnTo>
                <a:lnTo>
                  <a:pt x="84915" y="546077"/>
                </a:lnTo>
                <a:lnTo>
                  <a:pt x="50216" y="519269"/>
                </a:lnTo>
                <a:lnTo>
                  <a:pt x="23407" y="484569"/>
                </a:lnTo>
                <a:lnTo>
                  <a:pt x="6124" y="443613"/>
                </a:lnTo>
                <a:lnTo>
                  <a:pt x="0" y="398035"/>
                </a:lnTo>
                <a:lnTo>
                  <a:pt x="0" y="171450"/>
                </a:lnTo>
                <a:lnTo>
                  <a:pt x="6124" y="125871"/>
                </a:lnTo>
                <a:lnTo>
                  <a:pt x="23407" y="84915"/>
                </a:lnTo>
                <a:lnTo>
                  <a:pt x="50216" y="50216"/>
                </a:lnTo>
                <a:lnTo>
                  <a:pt x="84915" y="23407"/>
                </a:lnTo>
                <a:lnTo>
                  <a:pt x="125871" y="6124"/>
                </a:lnTo>
                <a:lnTo>
                  <a:pt x="171450" y="0"/>
                </a:lnTo>
                <a:lnTo>
                  <a:pt x="3287646" y="0"/>
                </a:lnTo>
                <a:lnTo>
                  <a:pt x="3333224" y="6124"/>
                </a:lnTo>
                <a:lnTo>
                  <a:pt x="3374180" y="23407"/>
                </a:lnTo>
                <a:lnTo>
                  <a:pt x="3408880" y="50216"/>
                </a:lnTo>
                <a:lnTo>
                  <a:pt x="3435688" y="84915"/>
                </a:lnTo>
                <a:lnTo>
                  <a:pt x="3452972" y="125871"/>
                </a:lnTo>
                <a:lnTo>
                  <a:pt x="3459096" y="171450"/>
                </a:lnTo>
                <a:lnTo>
                  <a:pt x="3459096" y="398035"/>
                </a:lnTo>
                <a:lnTo>
                  <a:pt x="3452972" y="443613"/>
                </a:lnTo>
                <a:lnTo>
                  <a:pt x="3435688" y="484569"/>
                </a:lnTo>
                <a:lnTo>
                  <a:pt x="3408880" y="519269"/>
                </a:lnTo>
                <a:lnTo>
                  <a:pt x="3374180" y="546077"/>
                </a:lnTo>
                <a:lnTo>
                  <a:pt x="3333224" y="563361"/>
                </a:lnTo>
                <a:lnTo>
                  <a:pt x="3287646" y="569485"/>
                </a:lnTo>
                <a:close/>
              </a:path>
            </a:pathLst>
          </a:custGeom>
          <a:solidFill>
            <a:srgbClr val="F6F000"/>
          </a:solidFill>
        </p:spPr>
        <p:txBody>
          <a:bodyPr wrap="square" lIns="0" tIns="0" rIns="0" bIns="0" rtlCol="0"/>
          <a:lstStyle/>
          <a:p>
            <a:endParaRPr dirty="0"/>
          </a:p>
        </p:txBody>
      </p:sp>
      <p:sp>
        <p:nvSpPr>
          <p:cNvPr id="12" name="object 12"/>
          <p:cNvSpPr txBox="1"/>
          <p:nvPr/>
        </p:nvSpPr>
        <p:spPr>
          <a:xfrm>
            <a:off x="1827629" y="3965285"/>
            <a:ext cx="9365059" cy="5612306"/>
          </a:xfrm>
          <a:prstGeom prst="rect">
            <a:avLst/>
          </a:prstGeom>
        </p:spPr>
        <p:txBody>
          <a:bodyPr vert="horz" wrap="square" lIns="0" tIns="12700" rIns="0" bIns="0" rtlCol="0">
            <a:spAutoFit/>
          </a:bodyPr>
          <a:lstStyle/>
          <a:p>
            <a:pPr>
              <a:lnSpc>
                <a:spcPct val="100000"/>
              </a:lnSpc>
              <a:spcBef>
                <a:spcPts val="60"/>
              </a:spcBef>
            </a:pPr>
            <a:endParaRPr sz="3000" dirty="0">
              <a:latin typeface="Tahoma"/>
              <a:cs typeface="Tahoma"/>
            </a:endParaRPr>
          </a:p>
          <a:p>
            <a:pPr marL="12700" marR="5080">
              <a:lnSpc>
                <a:spcPct val="79600"/>
              </a:lnSpc>
            </a:pPr>
            <a:r>
              <a:rPr lang="en-ZA" sz="9600" b="1" spc="-509" dirty="0">
                <a:solidFill>
                  <a:srgbClr val="545454"/>
                </a:solidFill>
                <a:latin typeface="Poppins" panose="00000500000000000000" pitchFamily="2" charset="0"/>
                <a:cs typeface="Poppins" panose="00000500000000000000" pitchFamily="2" charset="0"/>
              </a:rPr>
              <a:t>EXHIBITION STANDS </a:t>
            </a:r>
          </a:p>
          <a:p>
            <a:pPr marL="12700" marR="5080">
              <a:lnSpc>
                <a:spcPct val="79600"/>
              </a:lnSpc>
            </a:pPr>
            <a:r>
              <a:rPr lang="en-ZA" sz="9600" b="1" spc="-509" dirty="0">
                <a:solidFill>
                  <a:srgbClr val="545454"/>
                </a:solidFill>
                <a:latin typeface="Poppins" panose="00000500000000000000" pitchFamily="2" charset="0"/>
                <a:cs typeface="Poppins" panose="00000500000000000000" pitchFamily="2" charset="0"/>
              </a:rPr>
              <a:t>INSPIRATION </a:t>
            </a:r>
          </a:p>
          <a:p>
            <a:pPr marL="12700" marR="5080">
              <a:lnSpc>
                <a:spcPct val="79600"/>
              </a:lnSpc>
            </a:pPr>
            <a:r>
              <a:rPr lang="en-ZA" sz="9600" b="1" spc="-509" dirty="0">
                <a:solidFill>
                  <a:srgbClr val="545454"/>
                </a:solidFill>
                <a:latin typeface="Poppins" panose="00000500000000000000" pitchFamily="2" charset="0"/>
                <a:cs typeface="Poppins" panose="00000500000000000000" pitchFamily="2" charset="0"/>
              </a:rPr>
              <a:t>LOOK BOOK</a:t>
            </a:r>
            <a:endParaRPr sz="9600" dirty="0">
              <a:solidFill>
                <a:srgbClr val="545454"/>
              </a:solidFill>
              <a:latin typeface="Poppins" panose="00000500000000000000" pitchFamily="2" charset="0"/>
              <a:cs typeface="Poppins" panose="00000500000000000000" pitchFamily="2" charset="0"/>
            </a:endParaRPr>
          </a:p>
          <a:p>
            <a:pPr marL="12700">
              <a:lnSpc>
                <a:spcPts val="3215"/>
              </a:lnSpc>
            </a:pPr>
            <a:r>
              <a:rPr sz="2850" spc="105" dirty="0">
                <a:solidFill>
                  <a:srgbClr val="545454"/>
                </a:solidFill>
                <a:latin typeface="Verdana"/>
                <a:cs typeface="Verdana"/>
                <a:hlinkClick r:id="rId2">
                  <a:extLst>
                    <a:ext uri="{A12FA001-AC4F-418D-AE19-62706E023703}">
                      <ahyp:hlinkClr xmlns:ahyp="http://schemas.microsoft.com/office/drawing/2018/hyperlinkcolor" val="tx"/>
                    </a:ext>
                  </a:extLst>
                </a:hlinkClick>
              </a:rPr>
              <a:t>www.</a:t>
            </a:r>
            <a:r>
              <a:rPr lang="en-US" sz="2850" spc="105" dirty="0">
                <a:solidFill>
                  <a:srgbClr val="545454"/>
                </a:solidFill>
                <a:latin typeface="Verdana"/>
                <a:cs typeface="Verdana"/>
                <a:hlinkClick r:id="rId2">
                  <a:extLst>
                    <a:ext uri="{A12FA001-AC4F-418D-AE19-62706E023703}">
                      <ahyp:hlinkClr xmlns:ahyp="http://schemas.microsoft.com/office/drawing/2018/hyperlinkcolor" val="tx"/>
                    </a:ext>
                  </a:extLst>
                </a:hlinkClick>
              </a:rPr>
              <a:t>solutionsgroup.co.za</a:t>
            </a:r>
            <a:r>
              <a:rPr lang="en-US" sz="2850" spc="105" dirty="0">
                <a:solidFill>
                  <a:srgbClr val="545454"/>
                </a:solidFill>
                <a:latin typeface="Verdana"/>
                <a:cs typeface="Verdana"/>
              </a:rPr>
              <a:t> </a:t>
            </a:r>
            <a:endParaRPr sz="2850" dirty="0">
              <a:solidFill>
                <a:srgbClr val="545454"/>
              </a:solidFill>
              <a:latin typeface="Verdana"/>
              <a:cs typeface="Verdana"/>
            </a:endParaRPr>
          </a:p>
        </p:txBody>
      </p:sp>
      <p:sp>
        <p:nvSpPr>
          <p:cNvPr id="13" name="object 13"/>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6F000"/>
          </a:solidFill>
        </p:spPr>
        <p:txBody>
          <a:bodyPr wrap="square" lIns="0" tIns="0" rIns="0" bIns="0" rtlCol="0"/>
          <a:lstStyle/>
          <a:p>
            <a:endParaRPr dirty="0"/>
          </a:p>
        </p:txBody>
      </p:sp>
      <p:pic>
        <p:nvPicPr>
          <p:cNvPr id="28" name="Picture 27" descr="A close-up of a logo&#10;&#10;Description automatically generated">
            <a:extLst>
              <a:ext uri="{FF2B5EF4-FFF2-40B4-BE49-F238E27FC236}">
                <a16:creationId xmlns:a16="http://schemas.microsoft.com/office/drawing/2014/main" id="{33A96E21-9880-95E3-ED61-D71B3E2937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1112" y="244523"/>
            <a:ext cx="9422081" cy="1743085"/>
          </a:xfrm>
          <a:prstGeom prst="rect">
            <a:avLst/>
          </a:prstGeom>
        </p:spPr>
      </p:pic>
      <p:sp>
        <p:nvSpPr>
          <p:cNvPr id="30" name="Rectangle 29">
            <a:extLst>
              <a:ext uri="{FF2B5EF4-FFF2-40B4-BE49-F238E27FC236}">
                <a16:creationId xmlns:a16="http://schemas.microsoft.com/office/drawing/2014/main" id="{058132DE-C079-64AD-25ED-429B62309CD2}"/>
              </a:ext>
            </a:extLst>
          </p:cNvPr>
          <p:cNvSpPr/>
          <p:nvPr/>
        </p:nvSpPr>
        <p:spPr>
          <a:xfrm>
            <a:off x="1467406" y="0"/>
            <a:ext cx="210414" cy="10325100"/>
          </a:xfrm>
          <a:prstGeom prst="rect">
            <a:avLst/>
          </a:prstGeom>
          <a:solidFill>
            <a:srgbClr val="F6F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8" name="TextBox 7">
            <a:extLst>
              <a:ext uri="{FF2B5EF4-FFF2-40B4-BE49-F238E27FC236}">
                <a16:creationId xmlns:a16="http://schemas.microsoft.com/office/drawing/2014/main" id="{21752B05-B920-3AA9-8781-CCE3E5D5C0E3}"/>
              </a:ext>
            </a:extLst>
          </p:cNvPr>
          <p:cNvSpPr txBox="1"/>
          <p:nvPr/>
        </p:nvSpPr>
        <p:spPr>
          <a:xfrm>
            <a:off x="1572613" y="3170498"/>
            <a:ext cx="4419273" cy="830997"/>
          </a:xfrm>
          <a:prstGeom prst="rect">
            <a:avLst/>
          </a:prstGeom>
          <a:noFill/>
        </p:spPr>
        <p:txBody>
          <a:bodyPr wrap="square">
            <a:spAutoFit/>
          </a:bodyPr>
          <a:lstStyle/>
          <a:p>
            <a:pPr marL="389890">
              <a:lnSpc>
                <a:spcPct val="100000"/>
              </a:lnSpc>
              <a:spcBef>
                <a:spcPts val="100"/>
              </a:spcBef>
            </a:pPr>
            <a:r>
              <a:rPr lang="en-ZA" sz="4400" spc="145" dirty="0">
                <a:solidFill>
                  <a:srgbClr val="545454"/>
                </a:solidFill>
                <a:latin typeface="Verdana" panose="020B0604030504040204" pitchFamily="34" charset="0"/>
                <a:ea typeface="Verdana" panose="020B0604030504040204" pitchFamily="34" charset="0"/>
                <a:cs typeface="Tahoma"/>
              </a:rPr>
              <a:t>Presentation</a:t>
            </a:r>
            <a:r>
              <a:rPr lang="en-ZA" sz="4800" spc="-125" dirty="0">
                <a:solidFill>
                  <a:srgbClr val="545454"/>
                </a:solidFill>
                <a:latin typeface="Tahoma"/>
                <a:cs typeface="Tahoma"/>
              </a:rPr>
              <a:t> </a:t>
            </a:r>
            <a:endParaRPr lang="en-ZA" sz="4800" dirty="0">
              <a:solidFill>
                <a:srgbClr val="545454"/>
              </a:solidFill>
              <a:latin typeface="Tahoma"/>
              <a:cs typeface="Tahoma"/>
            </a:endParaRPr>
          </a:p>
        </p:txBody>
      </p:sp>
      <p:pic>
        <p:nvPicPr>
          <p:cNvPr id="3" name="Picture 4" descr="a crowd of people are gathered around a display of colorful art">
            <a:extLst>
              <a:ext uri="{FF2B5EF4-FFF2-40B4-BE49-F238E27FC236}">
                <a16:creationId xmlns:a16="http://schemas.microsoft.com/office/drawing/2014/main" id="{FA9BA7B2-FDD3-0178-0526-CE3709480A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67" r="8333"/>
          <a:stretch/>
        </p:blipFill>
        <p:spPr bwMode="auto">
          <a:xfrm>
            <a:off x="11373002" y="1116065"/>
            <a:ext cx="5948917" cy="777841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DB3647-B640-4FDF-A879-E31934183C55}"/>
            </a:ext>
          </a:extLst>
        </p:cNvPr>
        <p:cNvGrpSpPr/>
        <p:nvPr/>
      </p:nvGrpSpPr>
      <p:grpSpPr>
        <a:xfrm>
          <a:off x="0" y="0"/>
          <a:ext cx="0" cy="0"/>
          <a:chOff x="0" y="0"/>
          <a:chExt cx="0" cy="0"/>
        </a:xfrm>
      </p:grpSpPr>
      <p:pic>
        <p:nvPicPr>
          <p:cNvPr id="2" name="Picture 1" descr="A collage of a booth&#10;&#10;Description automatically generated">
            <a:extLst>
              <a:ext uri="{FF2B5EF4-FFF2-40B4-BE49-F238E27FC236}">
                <a16:creationId xmlns:a16="http://schemas.microsoft.com/office/drawing/2014/main" id="{6087FC02-163A-2E91-7B72-9417790C04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1392" y="176212"/>
            <a:ext cx="15582900" cy="9934575"/>
          </a:xfrm>
          <a:prstGeom prst="rect">
            <a:avLst/>
          </a:prstGeom>
        </p:spPr>
      </p:pic>
      <p:sp>
        <p:nvSpPr>
          <p:cNvPr id="23" name="object 23">
            <a:extLst>
              <a:ext uri="{FF2B5EF4-FFF2-40B4-BE49-F238E27FC236}">
                <a16:creationId xmlns:a16="http://schemas.microsoft.com/office/drawing/2014/main" id="{8E22E477-A123-6159-AB1F-52241FE6DE05}"/>
              </a:ext>
            </a:extLst>
          </p:cNvPr>
          <p:cNvSpPr/>
          <p:nvPr/>
        </p:nvSpPr>
        <p:spPr>
          <a:xfrm>
            <a:off x="7763679" y="3715528"/>
            <a:ext cx="4419601" cy="2894043"/>
          </a:xfrm>
          <a:custGeom>
            <a:avLst/>
            <a:gdLst/>
            <a:ahLst/>
            <a:cxnLst/>
            <a:rect l="l" t="t" r="r" b="b"/>
            <a:pathLst>
              <a:path w="18288000" h="3086100">
                <a:moveTo>
                  <a:pt x="18287552" y="3086099"/>
                </a:moveTo>
                <a:lnTo>
                  <a:pt x="0" y="3086099"/>
                </a:lnTo>
                <a:lnTo>
                  <a:pt x="0" y="0"/>
                </a:lnTo>
                <a:lnTo>
                  <a:pt x="18287552" y="0"/>
                </a:lnTo>
                <a:lnTo>
                  <a:pt x="18287552" y="3086099"/>
                </a:lnTo>
                <a:close/>
              </a:path>
            </a:pathLst>
          </a:custGeom>
          <a:solidFill>
            <a:srgbClr val="545454"/>
          </a:solidFill>
        </p:spPr>
        <p:txBody>
          <a:bodyPr wrap="square" lIns="0" tIns="0" rIns="0" bIns="0" rtlCol="0"/>
          <a:lstStyle/>
          <a:p>
            <a:endParaRPr dirty="0"/>
          </a:p>
        </p:txBody>
      </p:sp>
      <p:sp>
        <p:nvSpPr>
          <p:cNvPr id="35" name="Mission">
            <a:extLst>
              <a:ext uri="{FF2B5EF4-FFF2-40B4-BE49-F238E27FC236}">
                <a16:creationId xmlns:a16="http://schemas.microsoft.com/office/drawing/2014/main" id="{ED41AF12-4ECC-F594-E884-431ED1F2558A}"/>
              </a:ext>
            </a:extLst>
          </p:cNvPr>
          <p:cNvSpPr txBox="1"/>
          <p:nvPr/>
        </p:nvSpPr>
        <p:spPr>
          <a:xfrm>
            <a:off x="7916079" y="4190332"/>
            <a:ext cx="4267200" cy="118321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pPr algn="ctr"/>
            <a:r>
              <a:rPr lang="en-PH" b="1" dirty="0">
                <a:solidFill>
                  <a:srgbClr val="F6F000"/>
                </a:solidFill>
                <a:latin typeface="Poppins" panose="00000500000000000000" pitchFamily="2" charset="0"/>
                <a:cs typeface="Poppins" panose="00000500000000000000" pitchFamily="2" charset="0"/>
              </a:rPr>
              <a:t>CUSTOM-BUILD STANDS</a:t>
            </a:r>
          </a:p>
        </p:txBody>
      </p:sp>
      <p:sp>
        <p:nvSpPr>
          <p:cNvPr id="12" name="object 3">
            <a:extLst>
              <a:ext uri="{FF2B5EF4-FFF2-40B4-BE49-F238E27FC236}">
                <a16:creationId xmlns:a16="http://schemas.microsoft.com/office/drawing/2014/main" id="{BB873A0F-54C1-28FE-58D6-28064229A14B}"/>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545454"/>
          </a:solidFill>
        </p:spPr>
        <p:txBody>
          <a:bodyPr wrap="square" lIns="0" tIns="0" rIns="0" bIns="0" rtlCol="0"/>
          <a:lstStyle/>
          <a:p>
            <a:endParaRPr dirty="0"/>
          </a:p>
        </p:txBody>
      </p:sp>
      <p:sp>
        <p:nvSpPr>
          <p:cNvPr id="13" name="object 13">
            <a:extLst>
              <a:ext uri="{FF2B5EF4-FFF2-40B4-BE49-F238E27FC236}">
                <a16:creationId xmlns:a16="http://schemas.microsoft.com/office/drawing/2014/main" id="{1A21D363-D0D6-F1B3-4CB4-487A9BCA6166}"/>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6F000"/>
          </a:solidFill>
        </p:spPr>
        <p:txBody>
          <a:bodyPr wrap="square" lIns="0" tIns="0" rIns="0" bIns="0" rtlCol="0"/>
          <a:lstStyle/>
          <a:p>
            <a:endParaRPr dirty="0"/>
          </a:p>
        </p:txBody>
      </p:sp>
      <p:sp>
        <p:nvSpPr>
          <p:cNvPr id="14" name="Rectangle 13">
            <a:extLst>
              <a:ext uri="{FF2B5EF4-FFF2-40B4-BE49-F238E27FC236}">
                <a16:creationId xmlns:a16="http://schemas.microsoft.com/office/drawing/2014/main" id="{339DA828-0908-DCB3-13DE-C7F02354E7C9}"/>
              </a:ext>
            </a:extLst>
          </p:cNvPr>
          <p:cNvSpPr/>
          <p:nvPr/>
        </p:nvSpPr>
        <p:spPr>
          <a:xfrm>
            <a:off x="1467406" y="0"/>
            <a:ext cx="210414" cy="10325100"/>
          </a:xfrm>
          <a:prstGeom prst="rect">
            <a:avLst/>
          </a:prstGeom>
          <a:solidFill>
            <a:srgbClr val="F6F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4302734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EE47B-3547-763A-F8F5-AED7D210F224}"/>
            </a:ext>
          </a:extLst>
        </p:cNvPr>
        <p:cNvGrpSpPr/>
        <p:nvPr/>
      </p:nvGrpSpPr>
      <p:grpSpPr>
        <a:xfrm>
          <a:off x="0" y="0"/>
          <a:ext cx="0" cy="0"/>
          <a:chOff x="0" y="0"/>
          <a:chExt cx="0" cy="0"/>
        </a:xfrm>
      </p:grpSpPr>
      <p:sp>
        <p:nvSpPr>
          <p:cNvPr id="23" name="object 23">
            <a:extLst>
              <a:ext uri="{FF2B5EF4-FFF2-40B4-BE49-F238E27FC236}">
                <a16:creationId xmlns:a16="http://schemas.microsoft.com/office/drawing/2014/main" id="{3E6ED367-FFD4-F8A4-2FDA-30ACF725C135}"/>
              </a:ext>
            </a:extLst>
          </p:cNvPr>
          <p:cNvSpPr/>
          <p:nvPr/>
        </p:nvSpPr>
        <p:spPr>
          <a:xfrm>
            <a:off x="0" y="-38100"/>
            <a:ext cx="18288000" cy="982345"/>
          </a:xfrm>
          <a:custGeom>
            <a:avLst/>
            <a:gdLst/>
            <a:ahLst/>
            <a:cxnLst/>
            <a:rect l="l" t="t" r="r" b="b"/>
            <a:pathLst>
              <a:path w="18288000" h="3086100">
                <a:moveTo>
                  <a:pt x="18287552" y="3086099"/>
                </a:moveTo>
                <a:lnTo>
                  <a:pt x="0" y="3086099"/>
                </a:lnTo>
                <a:lnTo>
                  <a:pt x="0" y="0"/>
                </a:lnTo>
                <a:lnTo>
                  <a:pt x="18287552" y="0"/>
                </a:lnTo>
                <a:lnTo>
                  <a:pt x="18287552" y="3086099"/>
                </a:lnTo>
                <a:close/>
              </a:path>
            </a:pathLst>
          </a:custGeom>
          <a:solidFill>
            <a:srgbClr val="545454"/>
          </a:solidFill>
        </p:spPr>
        <p:txBody>
          <a:bodyPr wrap="square" lIns="0" tIns="0" rIns="0" bIns="0" rtlCol="0"/>
          <a:lstStyle/>
          <a:p>
            <a:endParaRPr dirty="0"/>
          </a:p>
        </p:txBody>
      </p:sp>
      <p:sp>
        <p:nvSpPr>
          <p:cNvPr id="35" name="Mission">
            <a:extLst>
              <a:ext uri="{FF2B5EF4-FFF2-40B4-BE49-F238E27FC236}">
                <a16:creationId xmlns:a16="http://schemas.microsoft.com/office/drawing/2014/main" id="{4F388A19-7BA6-145D-68A5-70D3DB93A5C2}"/>
              </a:ext>
            </a:extLst>
          </p:cNvPr>
          <p:cNvSpPr txBox="1"/>
          <p:nvPr/>
        </p:nvSpPr>
        <p:spPr>
          <a:xfrm>
            <a:off x="4274599" y="-78315"/>
            <a:ext cx="10531916" cy="118321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pPr algn="ctr"/>
            <a:r>
              <a:rPr lang="en-PH" sz="6000" b="1" dirty="0">
                <a:solidFill>
                  <a:srgbClr val="F6F000"/>
                </a:solidFill>
                <a:latin typeface="Poppins" panose="00000500000000000000" pitchFamily="2" charset="0"/>
                <a:cs typeface="Poppins" panose="00000500000000000000" pitchFamily="2" charset="0"/>
              </a:rPr>
              <a:t>CUSTOM-BUILD STANDS</a:t>
            </a:r>
          </a:p>
        </p:txBody>
      </p:sp>
      <p:pic>
        <p:nvPicPr>
          <p:cNvPr id="3" name="Picture 2" descr="A black background with yellow dots&#10;&#10;Description automatically generated">
            <a:extLst>
              <a:ext uri="{FF2B5EF4-FFF2-40B4-BE49-F238E27FC236}">
                <a16:creationId xmlns:a16="http://schemas.microsoft.com/office/drawing/2014/main" id="{3C066E3F-F776-C494-6764-49F97E4EDAA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686"/>
          <a:stretch/>
        </p:blipFill>
        <p:spPr bwMode="auto">
          <a:xfrm>
            <a:off x="341629" y="21224"/>
            <a:ext cx="902970" cy="962025"/>
          </a:xfrm>
          <a:prstGeom prst="rect">
            <a:avLst/>
          </a:prstGeom>
          <a:ln>
            <a:noFill/>
          </a:ln>
          <a:extLst>
            <a:ext uri="{53640926-AAD7-44D8-BBD7-CCE9431645EC}">
              <a14:shadowObscured xmlns:a14="http://schemas.microsoft.com/office/drawing/2010/main"/>
            </a:ext>
          </a:extLst>
        </p:spPr>
      </p:pic>
      <p:pic>
        <p:nvPicPr>
          <p:cNvPr id="6150" name="Picture 6" descr="undefined">
            <a:extLst>
              <a:ext uri="{FF2B5EF4-FFF2-40B4-BE49-F238E27FC236}">
                <a16:creationId xmlns:a16="http://schemas.microsoft.com/office/drawing/2014/main" id="{BCD44817-CA67-3108-83BF-F0EB869D5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9970" y="1062233"/>
            <a:ext cx="6858001" cy="456662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Exhibition Stand Design | Almond Interiors">
            <a:extLst>
              <a:ext uri="{FF2B5EF4-FFF2-40B4-BE49-F238E27FC236}">
                <a16:creationId xmlns:a16="http://schemas.microsoft.com/office/drawing/2014/main" id="{D9AFE70A-2F07-514E-FBDF-6EBCD3A7236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4400" y="1078210"/>
            <a:ext cx="6858002" cy="456966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nnovative Trends in Exhibition Stand Design">
            <a:extLst>
              <a:ext uri="{FF2B5EF4-FFF2-40B4-BE49-F238E27FC236}">
                <a16:creationId xmlns:a16="http://schemas.microsoft.com/office/drawing/2014/main" id="{04923711-B7EC-E794-EB4D-02728ACA42D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498" b="8543"/>
          <a:stretch/>
        </p:blipFill>
        <p:spPr bwMode="auto">
          <a:xfrm>
            <a:off x="790681" y="5696977"/>
            <a:ext cx="5204215" cy="4369406"/>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Bespoke Exhibition Stands: Quick Tips And Ideas To Stand Out At Your Next  Trade Show – Exhibition Stands Blog, Event Marketing News, Office Design  Tips">
            <a:extLst>
              <a:ext uri="{FF2B5EF4-FFF2-40B4-BE49-F238E27FC236}">
                <a16:creationId xmlns:a16="http://schemas.microsoft.com/office/drawing/2014/main" id="{156D69D6-7DF5-D3AE-E2B7-F9A345289E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0466" y="5762820"/>
            <a:ext cx="5074404" cy="427095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673DA03A-7630-0A65-42A0-C481793F8C7C}"/>
              </a:ext>
            </a:extLst>
          </p:cNvPr>
          <p:cNvPicPr>
            <a:picLocks noChangeAspect="1"/>
          </p:cNvPicPr>
          <p:nvPr/>
        </p:nvPicPr>
        <p:blipFill>
          <a:blip r:embed="rId7"/>
          <a:stretch>
            <a:fillRect/>
          </a:stretch>
        </p:blipFill>
        <p:spPr>
          <a:xfrm>
            <a:off x="11887200" y="5781844"/>
            <a:ext cx="6032617" cy="4197856"/>
          </a:xfrm>
          <a:prstGeom prst="rect">
            <a:avLst/>
          </a:prstGeom>
        </p:spPr>
      </p:pic>
    </p:spTree>
    <p:extLst>
      <p:ext uri="{BB962C8B-B14F-4D97-AF65-F5344CB8AC3E}">
        <p14:creationId xmlns:p14="http://schemas.microsoft.com/office/powerpoint/2010/main" val="15442109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362798F-8125-1DE2-234A-367B62E77A8B}"/>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34434"/>
          <a:stretch/>
        </p:blipFill>
        <p:spPr bwMode="auto">
          <a:xfrm>
            <a:off x="7924799" y="0"/>
            <a:ext cx="1060941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7" name="Parallelogram 36">
            <a:extLst>
              <a:ext uri="{FF2B5EF4-FFF2-40B4-BE49-F238E27FC236}">
                <a16:creationId xmlns:a16="http://schemas.microsoft.com/office/drawing/2014/main" id="{FF909799-7790-E36B-D991-387FEA1BA536}"/>
              </a:ext>
            </a:extLst>
          </p:cNvPr>
          <p:cNvSpPr/>
          <p:nvPr/>
        </p:nvSpPr>
        <p:spPr>
          <a:xfrm>
            <a:off x="1429692" y="0"/>
            <a:ext cx="9213362" cy="10243932"/>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3" name="object 3"/>
          <p:cNvGrpSpPr/>
          <p:nvPr/>
        </p:nvGrpSpPr>
        <p:grpSpPr>
          <a:xfrm>
            <a:off x="0" y="-43067"/>
            <a:ext cx="3944621" cy="10368167"/>
            <a:chOff x="-1" y="0"/>
            <a:chExt cx="3944621" cy="10287000"/>
          </a:xfrm>
        </p:grpSpPr>
        <p:sp>
          <p:nvSpPr>
            <p:cNvPr id="4" name="object 4"/>
            <p:cNvSpPr/>
            <p:nvPr/>
          </p:nvSpPr>
          <p:spPr>
            <a:xfrm>
              <a:off x="-1" y="0"/>
              <a:ext cx="3683000" cy="10287000"/>
            </a:xfrm>
            <a:custGeom>
              <a:avLst/>
              <a:gdLst/>
              <a:ahLst/>
              <a:cxnLst/>
              <a:rect l="l" t="t" r="r" b="b"/>
              <a:pathLst>
                <a:path w="3683000" h="10287000">
                  <a:moveTo>
                    <a:pt x="0" y="10286999"/>
                  </a:moveTo>
                  <a:lnTo>
                    <a:pt x="0" y="0"/>
                  </a:lnTo>
                  <a:lnTo>
                    <a:pt x="3682859" y="0"/>
                  </a:lnTo>
                  <a:lnTo>
                    <a:pt x="1161101" y="10286999"/>
                  </a:lnTo>
                  <a:lnTo>
                    <a:pt x="0" y="10286999"/>
                  </a:lnTo>
                  <a:close/>
                </a:path>
              </a:pathLst>
            </a:custGeom>
            <a:solidFill>
              <a:srgbClr val="545454"/>
            </a:solidFill>
          </p:spPr>
          <p:txBody>
            <a:bodyPr wrap="square" lIns="0" tIns="0" rIns="0" bIns="0" rtlCol="0"/>
            <a:lstStyle/>
            <a:p>
              <a:endParaRPr dirty="0"/>
            </a:p>
          </p:txBody>
        </p:sp>
        <p:sp>
          <p:nvSpPr>
            <p:cNvPr id="5" name="object 5"/>
            <p:cNvSpPr/>
            <p:nvPr/>
          </p:nvSpPr>
          <p:spPr>
            <a:xfrm>
              <a:off x="2819400" y="0"/>
              <a:ext cx="1125220" cy="3576320"/>
            </a:xfrm>
            <a:custGeom>
              <a:avLst/>
              <a:gdLst/>
              <a:ahLst/>
              <a:cxnLst/>
              <a:rect l="l" t="t" r="r" b="b"/>
              <a:pathLst>
                <a:path w="1125220" h="3576320">
                  <a:moveTo>
                    <a:pt x="305915" y="3576100"/>
                  </a:moveTo>
                  <a:lnTo>
                    <a:pt x="0" y="3506053"/>
                  </a:lnTo>
                  <a:lnTo>
                    <a:pt x="802802" y="0"/>
                  </a:lnTo>
                  <a:lnTo>
                    <a:pt x="1124757" y="0"/>
                  </a:lnTo>
                  <a:lnTo>
                    <a:pt x="305915" y="3576100"/>
                  </a:lnTo>
                  <a:close/>
                </a:path>
              </a:pathLst>
            </a:custGeom>
            <a:solidFill>
              <a:srgbClr val="F6F000"/>
            </a:solidFill>
          </p:spPr>
          <p:txBody>
            <a:bodyPr wrap="square" lIns="0" tIns="0" rIns="0" bIns="0" rtlCol="0"/>
            <a:lstStyle/>
            <a:p>
              <a:endParaRPr dirty="0"/>
            </a:p>
          </p:txBody>
        </p:sp>
      </p:grpSp>
      <p:sp>
        <p:nvSpPr>
          <p:cNvPr id="14" name="object 14"/>
          <p:cNvSpPr/>
          <p:nvPr/>
        </p:nvSpPr>
        <p:spPr>
          <a:xfrm rot="21434217">
            <a:off x="8140121" y="4424408"/>
            <a:ext cx="1920539" cy="5818243"/>
          </a:xfrm>
          <a:custGeom>
            <a:avLst/>
            <a:gdLst/>
            <a:ahLst/>
            <a:cxnLst/>
            <a:rect l="l" t="t" r="r" b="b"/>
            <a:pathLst>
              <a:path w="1645920" h="5849620">
                <a:moveTo>
                  <a:pt x="0" y="5849455"/>
                </a:moveTo>
                <a:lnTo>
                  <a:pt x="1339385" y="0"/>
                </a:lnTo>
                <a:lnTo>
                  <a:pt x="1645300" y="70047"/>
                </a:lnTo>
                <a:lnTo>
                  <a:pt x="321954" y="5849455"/>
                </a:lnTo>
                <a:lnTo>
                  <a:pt x="0" y="5849455"/>
                </a:lnTo>
                <a:close/>
              </a:path>
            </a:pathLst>
          </a:custGeom>
          <a:solidFill>
            <a:srgbClr val="F6F000"/>
          </a:solidFill>
        </p:spPr>
        <p:txBody>
          <a:bodyPr wrap="square" lIns="0" tIns="0" rIns="0" bIns="0" rtlCol="0"/>
          <a:lstStyle/>
          <a:p>
            <a:endParaRPr dirty="0"/>
          </a:p>
        </p:txBody>
      </p:sp>
      <p:sp>
        <p:nvSpPr>
          <p:cNvPr id="34" name="Parallelogram 33">
            <a:extLst>
              <a:ext uri="{FF2B5EF4-FFF2-40B4-BE49-F238E27FC236}">
                <a16:creationId xmlns:a16="http://schemas.microsoft.com/office/drawing/2014/main" id="{078B55CB-5D90-9919-7B15-6847DA39F267}"/>
              </a:ext>
            </a:extLst>
          </p:cNvPr>
          <p:cNvSpPr/>
          <p:nvPr/>
        </p:nvSpPr>
        <p:spPr>
          <a:xfrm>
            <a:off x="1364050" y="0"/>
            <a:ext cx="11817803" cy="10286999"/>
          </a:xfrm>
          <a:prstGeom prst="parallelogram">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object 7">
            <a:extLst>
              <a:ext uri="{FF2B5EF4-FFF2-40B4-BE49-F238E27FC236}">
                <a16:creationId xmlns:a16="http://schemas.microsoft.com/office/drawing/2014/main" id="{3A13D6CB-C4A9-F4B5-E819-C39123D8801A}"/>
              </a:ext>
            </a:extLst>
          </p:cNvPr>
          <p:cNvSpPr/>
          <p:nvPr/>
        </p:nvSpPr>
        <p:spPr>
          <a:xfrm>
            <a:off x="1046211" y="5981700"/>
            <a:ext cx="2851944" cy="2837489"/>
          </a:xfrm>
          <a:custGeom>
            <a:avLst/>
            <a:gdLst/>
            <a:ahLst/>
            <a:cxnLst/>
            <a:rect l="l" t="t" r="r" b="b"/>
            <a:pathLst>
              <a:path w="2802254" h="2781300">
                <a:moveTo>
                  <a:pt x="1772866" y="2743200"/>
                </a:moveTo>
                <a:lnTo>
                  <a:pt x="1028864" y="2743200"/>
                </a:lnTo>
                <a:lnTo>
                  <a:pt x="984715" y="2730500"/>
                </a:lnTo>
                <a:lnTo>
                  <a:pt x="941179" y="2705100"/>
                </a:lnTo>
                <a:lnTo>
                  <a:pt x="856049" y="2679700"/>
                </a:lnTo>
                <a:lnTo>
                  <a:pt x="814508" y="2654300"/>
                </a:lnTo>
                <a:lnTo>
                  <a:pt x="773685" y="2641600"/>
                </a:lnTo>
                <a:lnTo>
                  <a:pt x="733605" y="2616200"/>
                </a:lnTo>
                <a:lnTo>
                  <a:pt x="694296" y="2590800"/>
                </a:lnTo>
                <a:lnTo>
                  <a:pt x="655783" y="2578100"/>
                </a:lnTo>
                <a:lnTo>
                  <a:pt x="618092" y="2552700"/>
                </a:lnTo>
                <a:lnTo>
                  <a:pt x="581250" y="2527300"/>
                </a:lnTo>
                <a:lnTo>
                  <a:pt x="545284" y="2489200"/>
                </a:lnTo>
                <a:lnTo>
                  <a:pt x="510218" y="2463800"/>
                </a:lnTo>
                <a:lnTo>
                  <a:pt x="476080" y="2438400"/>
                </a:lnTo>
                <a:lnTo>
                  <a:pt x="442896" y="2413000"/>
                </a:lnTo>
                <a:lnTo>
                  <a:pt x="410692" y="2374900"/>
                </a:lnTo>
                <a:lnTo>
                  <a:pt x="379494" y="2349500"/>
                </a:lnTo>
                <a:lnTo>
                  <a:pt x="349328" y="2311400"/>
                </a:lnTo>
                <a:lnTo>
                  <a:pt x="320221" y="2273300"/>
                </a:lnTo>
                <a:lnTo>
                  <a:pt x="292199" y="2247900"/>
                </a:lnTo>
                <a:lnTo>
                  <a:pt x="265288" y="2209800"/>
                </a:lnTo>
                <a:lnTo>
                  <a:pt x="239515" y="2171700"/>
                </a:lnTo>
                <a:lnTo>
                  <a:pt x="214905" y="2133600"/>
                </a:lnTo>
                <a:lnTo>
                  <a:pt x="191485" y="2095500"/>
                </a:lnTo>
                <a:lnTo>
                  <a:pt x="169281" y="2057400"/>
                </a:lnTo>
                <a:lnTo>
                  <a:pt x="148320" y="2019300"/>
                </a:lnTo>
                <a:lnTo>
                  <a:pt x="128627" y="1968500"/>
                </a:lnTo>
                <a:lnTo>
                  <a:pt x="110229" y="1930400"/>
                </a:lnTo>
                <a:lnTo>
                  <a:pt x="93152" y="1892300"/>
                </a:lnTo>
                <a:lnTo>
                  <a:pt x="77422" y="1841500"/>
                </a:lnTo>
                <a:lnTo>
                  <a:pt x="63066" y="1803400"/>
                </a:lnTo>
                <a:lnTo>
                  <a:pt x="50110" y="1752600"/>
                </a:lnTo>
                <a:lnTo>
                  <a:pt x="38580" y="1714500"/>
                </a:lnTo>
                <a:lnTo>
                  <a:pt x="28501" y="1663700"/>
                </a:lnTo>
                <a:lnTo>
                  <a:pt x="19902" y="1625600"/>
                </a:lnTo>
                <a:lnTo>
                  <a:pt x="12807" y="1574800"/>
                </a:lnTo>
                <a:lnTo>
                  <a:pt x="7243" y="1524000"/>
                </a:lnTo>
                <a:lnTo>
                  <a:pt x="3236" y="1485900"/>
                </a:lnTo>
                <a:lnTo>
                  <a:pt x="813" y="1435100"/>
                </a:lnTo>
                <a:lnTo>
                  <a:pt x="0" y="1384300"/>
                </a:lnTo>
                <a:lnTo>
                  <a:pt x="813" y="1333500"/>
                </a:lnTo>
                <a:lnTo>
                  <a:pt x="3236" y="1295400"/>
                </a:lnTo>
                <a:lnTo>
                  <a:pt x="7243" y="1244600"/>
                </a:lnTo>
                <a:lnTo>
                  <a:pt x="12807" y="1193800"/>
                </a:lnTo>
                <a:lnTo>
                  <a:pt x="19902" y="1155700"/>
                </a:lnTo>
                <a:lnTo>
                  <a:pt x="28501" y="1104900"/>
                </a:lnTo>
                <a:lnTo>
                  <a:pt x="38580" y="1054100"/>
                </a:lnTo>
                <a:lnTo>
                  <a:pt x="50110" y="1016000"/>
                </a:lnTo>
                <a:lnTo>
                  <a:pt x="63066" y="965200"/>
                </a:lnTo>
                <a:lnTo>
                  <a:pt x="77422" y="927100"/>
                </a:lnTo>
                <a:lnTo>
                  <a:pt x="93152" y="889000"/>
                </a:lnTo>
                <a:lnTo>
                  <a:pt x="110229" y="838200"/>
                </a:lnTo>
                <a:lnTo>
                  <a:pt x="128627" y="800100"/>
                </a:lnTo>
                <a:lnTo>
                  <a:pt x="148320" y="762000"/>
                </a:lnTo>
                <a:lnTo>
                  <a:pt x="169281" y="723900"/>
                </a:lnTo>
                <a:lnTo>
                  <a:pt x="191485" y="685800"/>
                </a:lnTo>
                <a:lnTo>
                  <a:pt x="214905" y="647700"/>
                </a:lnTo>
                <a:lnTo>
                  <a:pt x="239515" y="609600"/>
                </a:lnTo>
                <a:lnTo>
                  <a:pt x="265288" y="571500"/>
                </a:lnTo>
                <a:lnTo>
                  <a:pt x="292199" y="533400"/>
                </a:lnTo>
                <a:lnTo>
                  <a:pt x="320221" y="495300"/>
                </a:lnTo>
                <a:lnTo>
                  <a:pt x="349328" y="457200"/>
                </a:lnTo>
                <a:lnTo>
                  <a:pt x="379494" y="431800"/>
                </a:lnTo>
                <a:lnTo>
                  <a:pt x="410692" y="393700"/>
                </a:lnTo>
                <a:lnTo>
                  <a:pt x="442896" y="368300"/>
                </a:lnTo>
                <a:lnTo>
                  <a:pt x="476080" y="330200"/>
                </a:lnTo>
                <a:lnTo>
                  <a:pt x="510218" y="304800"/>
                </a:lnTo>
                <a:lnTo>
                  <a:pt x="545284" y="279400"/>
                </a:lnTo>
                <a:lnTo>
                  <a:pt x="581250" y="254000"/>
                </a:lnTo>
                <a:lnTo>
                  <a:pt x="618092" y="228600"/>
                </a:lnTo>
                <a:lnTo>
                  <a:pt x="655783" y="203200"/>
                </a:lnTo>
                <a:lnTo>
                  <a:pt x="694296" y="177800"/>
                </a:lnTo>
                <a:lnTo>
                  <a:pt x="733605" y="152400"/>
                </a:lnTo>
                <a:lnTo>
                  <a:pt x="773685" y="139700"/>
                </a:lnTo>
                <a:lnTo>
                  <a:pt x="814508" y="114300"/>
                </a:lnTo>
                <a:lnTo>
                  <a:pt x="856049" y="101600"/>
                </a:lnTo>
                <a:lnTo>
                  <a:pt x="898281" y="76200"/>
                </a:lnTo>
                <a:lnTo>
                  <a:pt x="1118895" y="12700"/>
                </a:lnTo>
                <a:lnTo>
                  <a:pt x="1164724" y="0"/>
                </a:lnTo>
                <a:lnTo>
                  <a:pt x="1637200" y="0"/>
                </a:lnTo>
                <a:lnTo>
                  <a:pt x="1683029" y="12700"/>
                </a:lnTo>
                <a:lnTo>
                  <a:pt x="1903643" y="76200"/>
                </a:lnTo>
                <a:lnTo>
                  <a:pt x="1945875" y="101600"/>
                </a:lnTo>
                <a:lnTo>
                  <a:pt x="1987416" y="114300"/>
                </a:lnTo>
                <a:lnTo>
                  <a:pt x="2028239" y="139700"/>
                </a:lnTo>
                <a:lnTo>
                  <a:pt x="2068319" y="152400"/>
                </a:lnTo>
                <a:lnTo>
                  <a:pt x="2107628" y="177800"/>
                </a:lnTo>
                <a:lnTo>
                  <a:pt x="2146141" y="203200"/>
                </a:lnTo>
                <a:lnTo>
                  <a:pt x="2164987" y="215900"/>
                </a:lnTo>
                <a:lnTo>
                  <a:pt x="1304914" y="215900"/>
                </a:lnTo>
                <a:lnTo>
                  <a:pt x="1257662" y="228600"/>
                </a:lnTo>
                <a:lnTo>
                  <a:pt x="1210977" y="228600"/>
                </a:lnTo>
                <a:lnTo>
                  <a:pt x="1119456" y="254000"/>
                </a:lnTo>
                <a:lnTo>
                  <a:pt x="1074697" y="254000"/>
                </a:lnTo>
                <a:lnTo>
                  <a:pt x="1030655" y="279400"/>
                </a:lnTo>
                <a:lnTo>
                  <a:pt x="944879" y="304800"/>
                </a:lnTo>
                <a:lnTo>
                  <a:pt x="903220" y="330200"/>
                </a:lnTo>
                <a:lnTo>
                  <a:pt x="862431" y="342900"/>
                </a:lnTo>
                <a:lnTo>
                  <a:pt x="822550" y="368300"/>
                </a:lnTo>
                <a:lnTo>
                  <a:pt x="783616" y="393700"/>
                </a:lnTo>
                <a:lnTo>
                  <a:pt x="745666" y="419100"/>
                </a:lnTo>
                <a:lnTo>
                  <a:pt x="708739" y="444500"/>
                </a:lnTo>
                <a:lnTo>
                  <a:pt x="672871" y="469900"/>
                </a:lnTo>
                <a:lnTo>
                  <a:pt x="638103" y="495300"/>
                </a:lnTo>
                <a:lnTo>
                  <a:pt x="604470" y="520700"/>
                </a:lnTo>
                <a:lnTo>
                  <a:pt x="572013" y="558800"/>
                </a:lnTo>
                <a:lnTo>
                  <a:pt x="540767" y="584200"/>
                </a:lnTo>
                <a:lnTo>
                  <a:pt x="510773" y="622300"/>
                </a:lnTo>
                <a:lnTo>
                  <a:pt x="482066" y="660400"/>
                </a:lnTo>
                <a:lnTo>
                  <a:pt x="454687" y="698500"/>
                </a:lnTo>
                <a:lnTo>
                  <a:pt x="428672" y="736600"/>
                </a:lnTo>
                <a:lnTo>
                  <a:pt x="404060" y="774700"/>
                </a:lnTo>
                <a:lnTo>
                  <a:pt x="380889" y="812800"/>
                </a:lnTo>
                <a:lnTo>
                  <a:pt x="359196" y="850900"/>
                </a:lnTo>
                <a:lnTo>
                  <a:pt x="339020" y="889000"/>
                </a:lnTo>
                <a:lnTo>
                  <a:pt x="320400" y="927100"/>
                </a:lnTo>
                <a:lnTo>
                  <a:pt x="303372" y="977900"/>
                </a:lnTo>
                <a:lnTo>
                  <a:pt x="287975" y="1016000"/>
                </a:lnTo>
                <a:lnTo>
                  <a:pt x="274247" y="1054100"/>
                </a:lnTo>
                <a:lnTo>
                  <a:pt x="262225" y="1104900"/>
                </a:lnTo>
                <a:lnTo>
                  <a:pt x="251949" y="1155700"/>
                </a:lnTo>
                <a:lnTo>
                  <a:pt x="243456" y="1193800"/>
                </a:lnTo>
                <a:lnTo>
                  <a:pt x="236785" y="1244600"/>
                </a:lnTo>
                <a:lnTo>
                  <a:pt x="231972" y="1295400"/>
                </a:lnTo>
                <a:lnTo>
                  <a:pt x="229056" y="1333500"/>
                </a:lnTo>
                <a:lnTo>
                  <a:pt x="228076" y="1384300"/>
                </a:lnTo>
                <a:lnTo>
                  <a:pt x="229056" y="1435100"/>
                </a:lnTo>
                <a:lnTo>
                  <a:pt x="231972" y="1485900"/>
                </a:lnTo>
                <a:lnTo>
                  <a:pt x="236785" y="1524000"/>
                </a:lnTo>
                <a:lnTo>
                  <a:pt x="243456" y="1574800"/>
                </a:lnTo>
                <a:lnTo>
                  <a:pt x="251949" y="1625600"/>
                </a:lnTo>
                <a:lnTo>
                  <a:pt x="262225" y="1663700"/>
                </a:lnTo>
                <a:lnTo>
                  <a:pt x="274247" y="1714500"/>
                </a:lnTo>
                <a:lnTo>
                  <a:pt x="287975" y="1752600"/>
                </a:lnTo>
                <a:lnTo>
                  <a:pt x="303372" y="1803400"/>
                </a:lnTo>
                <a:lnTo>
                  <a:pt x="320400" y="1841500"/>
                </a:lnTo>
                <a:lnTo>
                  <a:pt x="339020" y="1879600"/>
                </a:lnTo>
                <a:lnTo>
                  <a:pt x="359196" y="1930400"/>
                </a:lnTo>
                <a:lnTo>
                  <a:pt x="380889" y="1968500"/>
                </a:lnTo>
                <a:lnTo>
                  <a:pt x="404060" y="2006600"/>
                </a:lnTo>
                <a:lnTo>
                  <a:pt x="428672" y="2044700"/>
                </a:lnTo>
                <a:lnTo>
                  <a:pt x="454687" y="2082800"/>
                </a:lnTo>
                <a:lnTo>
                  <a:pt x="482066" y="2120900"/>
                </a:lnTo>
                <a:lnTo>
                  <a:pt x="510773" y="2146300"/>
                </a:lnTo>
                <a:lnTo>
                  <a:pt x="540767" y="2184400"/>
                </a:lnTo>
                <a:lnTo>
                  <a:pt x="572013" y="2209800"/>
                </a:lnTo>
                <a:lnTo>
                  <a:pt x="604470" y="2247900"/>
                </a:lnTo>
                <a:lnTo>
                  <a:pt x="638103" y="2273300"/>
                </a:lnTo>
                <a:lnTo>
                  <a:pt x="672871" y="2311400"/>
                </a:lnTo>
                <a:lnTo>
                  <a:pt x="708739" y="2336800"/>
                </a:lnTo>
                <a:lnTo>
                  <a:pt x="745666" y="2362200"/>
                </a:lnTo>
                <a:lnTo>
                  <a:pt x="783616" y="2387600"/>
                </a:lnTo>
                <a:lnTo>
                  <a:pt x="822550" y="2413000"/>
                </a:lnTo>
                <a:lnTo>
                  <a:pt x="862431" y="2425700"/>
                </a:lnTo>
                <a:lnTo>
                  <a:pt x="903220" y="2451100"/>
                </a:lnTo>
                <a:lnTo>
                  <a:pt x="944879" y="2463800"/>
                </a:lnTo>
                <a:lnTo>
                  <a:pt x="987370" y="2489200"/>
                </a:lnTo>
                <a:lnTo>
                  <a:pt x="1164896" y="2540000"/>
                </a:lnTo>
                <a:lnTo>
                  <a:pt x="1210977" y="2540000"/>
                </a:lnTo>
                <a:lnTo>
                  <a:pt x="1257662" y="2552700"/>
                </a:lnTo>
                <a:lnTo>
                  <a:pt x="1352693" y="2552700"/>
                </a:lnTo>
                <a:lnTo>
                  <a:pt x="1400962" y="2565400"/>
                </a:lnTo>
                <a:lnTo>
                  <a:pt x="2164739" y="2565400"/>
                </a:lnTo>
                <a:lnTo>
                  <a:pt x="2145893" y="2578100"/>
                </a:lnTo>
                <a:lnTo>
                  <a:pt x="2107379" y="2590800"/>
                </a:lnTo>
                <a:lnTo>
                  <a:pt x="2068071" y="2616200"/>
                </a:lnTo>
                <a:lnTo>
                  <a:pt x="2027993" y="2641600"/>
                </a:lnTo>
                <a:lnTo>
                  <a:pt x="1987174" y="2654300"/>
                </a:lnTo>
                <a:lnTo>
                  <a:pt x="1945639" y="2679700"/>
                </a:lnTo>
                <a:lnTo>
                  <a:pt x="1860526" y="2705100"/>
                </a:lnTo>
                <a:lnTo>
                  <a:pt x="1817001" y="2730500"/>
                </a:lnTo>
                <a:lnTo>
                  <a:pt x="1772866" y="2743200"/>
                </a:lnTo>
                <a:close/>
              </a:path>
              <a:path w="2802254" h="2781300">
                <a:moveTo>
                  <a:pt x="2164739" y="2565400"/>
                </a:moveTo>
                <a:lnTo>
                  <a:pt x="1400962" y="2565400"/>
                </a:lnTo>
                <a:lnTo>
                  <a:pt x="1449231" y="2552700"/>
                </a:lnTo>
                <a:lnTo>
                  <a:pt x="1544262" y="2552700"/>
                </a:lnTo>
                <a:lnTo>
                  <a:pt x="1590947" y="2540000"/>
                </a:lnTo>
                <a:lnTo>
                  <a:pt x="1637029" y="2540000"/>
                </a:lnTo>
                <a:lnTo>
                  <a:pt x="1814554" y="2489200"/>
                </a:lnTo>
                <a:lnTo>
                  <a:pt x="1857045" y="2463800"/>
                </a:lnTo>
                <a:lnTo>
                  <a:pt x="1898704" y="2451100"/>
                </a:lnTo>
                <a:lnTo>
                  <a:pt x="1939493" y="2425700"/>
                </a:lnTo>
                <a:lnTo>
                  <a:pt x="1979374" y="2413000"/>
                </a:lnTo>
                <a:lnTo>
                  <a:pt x="2018308" y="2387600"/>
                </a:lnTo>
                <a:lnTo>
                  <a:pt x="2056258" y="2362200"/>
                </a:lnTo>
                <a:lnTo>
                  <a:pt x="2093185" y="2336800"/>
                </a:lnTo>
                <a:lnTo>
                  <a:pt x="2129053" y="2311400"/>
                </a:lnTo>
                <a:lnTo>
                  <a:pt x="2163821" y="2273300"/>
                </a:lnTo>
                <a:lnTo>
                  <a:pt x="2197454" y="2247900"/>
                </a:lnTo>
                <a:lnTo>
                  <a:pt x="2229912" y="2209800"/>
                </a:lnTo>
                <a:lnTo>
                  <a:pt x="2261157" y="2184400"/>
                </a:lnTo>
                <a:lnTo>
                  <a:pt x="2291152" y="2146300"/>
                </a:lnTo>
                <a:lnTo>
                  <a:pt x="2319858" y="2120900"/>
                </a:lnTo>
                <a:lnTo>
                  <a:pt x="2347237" y="2082800"/>
                </a:lnTo>
                <a:lnTo>
                  <a:pt x="2373252" y="2044700"/>
                </a:lnTo>
                <a:lnTo>
                  <a:pt x="2397864" y="2006600"/>
                </a:lnTo>
                <a:lnTo>
                  <a:pt x="2421035" y="1968500"/>
                </a:lnTo>
                <a:lnTo>
                  <a:pt x="2442728" y="1930400"/>
                </a:lnTo>
                <a:lnTo>
                  <a:pt x="2462904" y="1879600"/>
                </a:lnTo>
                <a:lnTo>
                  <a:pt x="2481524" y="1841500"/>
                </a:lnTo>
                <a:lnTo>
                  <a:pt x="2498552" y="1803400"/>
                </a:lnTo>
                <a:lnTo>
                  <a:pt x="2513949" y="1752600"/>
                </a:lnTo>
                <a:lnTo>
                  <a:pt x="2527677" y="1714500"/>
                </a:lnTo>
                <a:lnTo>
                  <a:pt x="2539699" y="1663700"/>
                </a:lnTo>
                <a:lnTo>
                  <a:pt x="2549975" y="1625600"/>
                </a:lnTo>
                <a:lnTo>
                  <a:pt x="2558468" y="1574800"/>
                </a:lnTo>
                <a:lnTo>
                  <a:pt x="2565139" y="1524000"/>
                </a:lnTo>
                <a:lnTo>
                  <a:pt x="2569952" y="1485900"/>
                </a:lnTo>
                <a:lnTo>
                  <a:pt x="2572868" y="1435100"/>
                </a:lnTo>
                <a:lnTo>
                  <a:pt x="2573848" y="1384300"/>
                </a:lnTo>
                <a:lnTo>
                  <a:pt x="2572868" y="1333500"/>
                </a:lnTo>
                <a:lnTo>
                  <a:pt x="2569952" y="1295400"/>
                </a:lnTo>
                <a:lnTo>
                  <a:pt x="2565139" y="1244600"/>
                </a:lnTo>
                <a:lnTo>
                  <a:pt x="2558468" y="1193800"/>
                </a:lnTo>
                <a:lnTo>
                  <a:pt x="2549975" y="1155700"/>
                </a:lnTo>
                <a:lnTo>
                  <a:pt x="2539699" y="1104900"/>
                </a:lnTo>
                <a:lnTo>
                  <a:pt x="2527677" y="1054100"/>
                </a:lnTo>
                <a:lnTo>
                  <a:pt x="2513949" y="1016000"/>
                </a:lnTo>
                <a:lnTo>
                  <a:pt x="2498552" y="977900"/>
                </a:lnTo>
                <a:lnTo>
                  <a:pt x="2481524" y="927100"/>
                </a:lnTo>
                <a:lnTo>
                  <a:pt x="2462904" y="889000"/>
                </a:lnTo>
                <a:lnTo>
                  <a:pt x="2442728" y="850900"/>
                </a:lnTo>
                <a:lnTo>
                  <a:pt x="2421035" y="812800"/>
                </a:lnTo>
                <a:lnTo>
                  <a:pt x="2397864" y="774700"/>
                </a:lnTo>
                <a:lnTo>
                  <a:pt x="2373252" y="736600"/>
                </a:lnTo>
                <a:lnTo>
                  <a:pt x="2347237" y="698500"/>
                </a:lnTo>
                <a:lnTo>
                  <a:pt x="2319858" y="660400"/>
                </a:lnTo>
                <a:lnTo>
                  <a:pt x="2291152" y="622300"/>
                </a:lnTo>
                <a:lnTo>
                  <a:pt x="2261157" y="584200"/>
                </a:lnTo>
                <a:lnTo>
                  <a:pt x="2229912" y="558800"/>
                </a:lnTo>
                <a:lnTo>
                  <a:pt x="2197454" y="520700"/>
                </a:lnTo>
                <a:lnTo>
                  <a:pt x="2163821" y="495300"/>
                </a:lnTo>
                <a:lnTo>
                  <a:pt x="2129053" y="469900"/>
                </a:lnTo>
                <a:lnTo>
                  <a:pt x="2093185" y="444500"/>
                </a:lnTo>
                <a:lnTo>
                  <a:pt x="2056258" y="419100"/>
                </a:lnTo>
                <a:lnTo>
                  <a:pt x="2018308" y="393700"/>
                </a:lnTo>
                <a:lnTo>
                  <a:pt x="1979374" y="368300"/>
                </a:lnTo>
                <a:lnTo>
                  <a:pt x="1939493" y="342900"/>
                </a:lnTo>
                <a:lnTo>
                  <a:pt x="1898704" y="330200"/>
                </a:lnTo>
                <a:lnTo>
                  <a:pt x="1857045" y="304800"/>
                </a:lnTo>
                <a:lnTo>
                  <a:pt x="1771269" y="279400"/>
                </a:lnTo>
                <a:lnTo>
                  <a:pt x="1727228" y="254000"/>
                </a:lnTo>
                <a:lnTo>
                  <a:pt x="1682468" y="254000"/>
                </a:lnTo>
                <a:lnTo>
                  <a:pt x="1590947" y="228600"/>
                </a:lnTo>
                <a:lnTo>
                  <a:pt x="1544262" y="228600"/>
                </a:lnTo>
                <a:lnTo>
                  <a:pt x="1497010" y="215900"/>
                </a:lnTo>
                <a:lnTo>
                  <a:pt x="2164987" y="215900"/>
                </a:lnTo>
                <a:lnTo>
                  <a:pt x="2183832" y="228600"/>
                </a:lnTo>
                <a:lnTo>
                  <a:pt x="2220674" y="254000"/>
                </a:lnTo>
                <a:lnTo>
                  <a:pt x="2256640" y="279400"/>
                </a:lnTo>
                <a:lnTo>
                  <a:pt x="2291706" y="304800"/>
                </a:lnTo>
                <a:lnTo>
                  <a:pt x="2325844" y="330200"/>
                </a:lnTo>
                <a:lnTo>
                  <a:pt x="2359028" y="368300"/>
                </a:lnTo>
                <a:lnTo>
                  <a:pt x="2391232" y="393700"/>
                </a:lnTo>
                <a:lnTo>
                  <a:pt x="2422431" y="431800"/>
                </a:lnTo>
                <a:lnTo>
                  <a:pt x="2452596" y="457200"/>
                </a:lnTo>
                <a:lnTo>
                  <a:pt x="2481703" y="495300"/>
                </a:lnTo>
                <a:lnTo>
                  <a:pt x="2509725" y="533400"/>
                </a:lnTo>
                <a:lnTo>
                  <a:pt x="2536636" y="571500"/>
                </a:lnTo>
                <a:lnTo>
                  <a:pt x="2562409" y="609600"/>
                </a:lnTo>
                <a:lnTo>
                  <a:pt x="2587019" y="647700"/>
                </a:lnTo>
                <a:lnTo>
                  <a:pt x="2610439" y="685800"/>
                </a:lnTo>
                <a:lnTo>
                  <a:pt x="2632643" y="723900"/>
                </a:lnTo>
                <a:lnTo>
                  <a:pt x="2653604" y="762000"/>
                </a:lnTo>
                <a:lnTo>
                  <a:pt x="2673297" y="800100"/>
                </a:lnTo>
                <a:lnTo>
                  <a:pt x="2691695" y="838200"/>
                </a:lnTo>
                <a:lnTo>
                  <a:pt x="2708772" y="889000"/>
                </a:lnTo>
                <a:lnTo>
                  <a:pt x="2724502" y="927100"/>
                </a:lnTo>
                <a:lnTo>
                  <a:pt x="2738858" y="965200"/>
                </a:lnTo>
                <a:lnTo>
                  <a:pt x="2751814" y="1016000"/>
                </a:lnTo>
                <a:lnTo>
                  <a:pt x="2763345" y="1054100"/>
                </a:lnTo>
                <a:lnTo>
                  <a:pt x="2773423" y="1104900"/>
                </a:lnTo>
                <a:lnTo>
                  <a:pt x="2782022" y="1155700"/>
                </a:lnTo>
                <a:lnTo>
                  <a:pt x="2789117" y="1193800"/>
                </a:lnTo>
                <a:lnTo>
                  <a:pt x="2794681" y="1244600"/>
                </a:lnTo>
                <a:lnTo>
                  <a:pt x="2798688" y="1295400"/>
                </a:lnTo>
                <a:lnTo>
                  <a:pt x="2801111" y="1333500"/>
                </a:lnTo>
                <a:lnTo>
                  <a:pt x="2801925" y="1384300"/>
                </a:lnTo>
                <a:lnTo>
                  <a:pt x="2801110" y="1435100"/>
                </a:lnTo>
                <a:lnTo>
                  <a:pt x="2798685" y="1485900"/>
                </a:lnTo>
                <a:lnTo>
                  <a:pt x="2794675" y="1524000"/>
                </a:lnTo>
                <a:lnTo>
                  <a:pt x="2789107" y="1574800"/>
                </a:lnTo>
                <a:lnTo>
                  <a:pt x="2782006" y="1625600"/>
                </a:lnTo>
                <a:lnTo>
                  <a:pt x="2773400" y="1663700"/>
                </a:lnTo>
                <a:lnTo>
                  <a:pt x="2763314" y="1714500"/>
                </a:lnTo>
                <a:lnTo>
                  <a:pt x="2751775" y="1752600"/>
                </a:lnTo>
                <a:lnTo>
                  <a:pt x="2738810" y="1803400"/>
                </a:lnTo>
                <a:lnTo>
                  <a:pt x="2724444" y="1841500"/>
                </a:lnTo>
                <a:lnTo>
                  <a:pt x="2708704" y="1892300"/>
                </a:lnTo>
                <a:lnTo>
                  <a:pt x="2691616" y="1930400"/>
                </a:lnTo>
                <a:lnTo>
                  <a:pt x="2673207" y="1968500"/>
                </a:lnTo>
                <a:lnTo>
                  <a:pt x="2653503" y="2019300"/>
                </a:lnTo>
                <a:lnTo>
                  <a:pt x="2632530" y="2057400"/>
                </a:lnTo>
                <a:lnTo>
                  <a:pt x="2610314" y="2095500"/>
                </a:lnTo>
                <a:lnTo>
                  <a:pt x="2586883" y="2133600"/>
                </a:lnTo>
                <a:lnTo>
                  <a:pt x="2562262" y="2171700"/>
                </a:lnTo>
                <a:lnTo>
                  <a:pt x="2536477" y="2209800"/>
                </a:lnTo>
                <a:lnTo>
                  <a:pt x="2509555" y="2247900"/>
                </a:lnTo>
                <a:lnTo>
                  <a:pt x="2481522" y="2273300"/>
                </a:lnTo>
                <a:lnTo>
                  <a:pt x="2452405" y="2311400"/>
                </a:lnTo>
                <a:lnTo>
                  <a:pt x="2422229" y="2349500"/>
                </a:lnTo>
                <a:lnTo>
                  <a:pt x="2391022" y="2374900"/>
                </a:lnTo>
                <a:lnTo>
                  <a:pt x="2358810" y="2413000"/>
                </a:lnTo>
                <a:lnTo>
                  <a:pt x="2325618" y="2438400"/>
                </a:lnTo>
                <a:lnTo>
                  <a:pt x="2291473" y="2463800"/>
                </a:lnTo>
                <a:lnTo>
                  <a:pt x="2256402" y="2489200"/>
                </a:lnTo>
                <a:lnTo>
                  <a:pt x="2220431" y="2527300"/>
                </a:lnTo>
                <a:lnTo>
                  <a:pt x="2183586" y="2552700"/>
                </a:lnTo>
                <a:lnTo>
                  <a:pt x="2164739" y="2565400"/>
                </a:lnTo>
                <a:close/>
              </a:path>
              <a:path w="2802254" h="2781300">
                <a:moveTo>
                  <a:pt x="1637059" y="2768600"/>
                </a:moveTo>
                <a:lnTo>
                  <a:pt x="1164724" y="2768600"/>
                </a:lnTo>
                <a:lnTo>
                  <a:pt x="1073599" y="2743200"/>
                </a:lnTo>
                <a:lnTo>
                  <a:pt x="1728146" y="2743200"/>
                </a:lnTo>
                <a:lnTo>
                  <a:pt x="1637059" y="2768600"/>
                </a:lnTo>
                <a:close/>
              </a:path>
              <a:path w="2802254" h="2781300">
                <a:moveTo>
                  <a:pt x="1543952" y="2781300"/>
                </a:moveTo>
                <a:lnTo>
                  <a:pt x="1257879" y="2781300"/>
                </a:lnTo>
                <a:lnTo>
                  <a:pt x="1211061" y="2768600"/>
                </a:lnTo>
                <a:lnTo>
                  <a:pt x="1590745" y="2768600"/>
                </a:lnTo>
                <a:lnTo>
                  <a:pt x="1543952" y="2781300"/>
                </a:lnTo>
                <a:close/>
              </a:path>
            </a:pathLst>
          </a:custGeom>
          <a:solidFill>
            <a:srgbClr val="F6F000"/>
          </a:solidFill>
        </p:spPr>
        <p:txBody>
          <a:bodyPr wrap="square" lIns="0" tIns="0" rIns="0" bIns="0" rtlCol="0"/>
          <a:lstStyle/>
          <a:p>
            <a:endParaRPr dirty="0"/>
          </a:p>
        </p:txBody>
      </p:sp>
      <p:pic>
        <p:nvPicPr>
          <p:cNvPr id="30" name="Picture 29" descr="A yellow logo with black text&#10;&#10;Description automatically generated">
            <a:extLst>
              <a:ext uri="{FF2B5EF4-FFF2-40B4-BE49-F238E27FC236}">
                <a16:creationId xmlns:a16="http://schemas.microsoft.com/office/drawing/2014/main" id="{61B4F733-BBAB-4FB0-AC04-FFEE0387AF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9096"/>
          <a:stretch/>
        </p:blipFill>
        <p:spPr bwMode="auto">
          <a:xfrm>
            <a:off x="591553" y="6010595"/>
            <a:ext cx="3828047" cy="2714305"/>
          </a:xfrm>
          <a:prstGeom prst="rect">
            <a:avLst/>
          </a:prstGeom>
          <a:noFill/>
          <a:ln>
            <a:noFill/>
          </a:ln>
          <a:extLst>
            <a:ext uri="{53640926-AAD7-44D8-BBD7-CCE9431645EC}">
              <a14:shadowObscured xmlns:a14="http://schemas.microsoft.com/office/drawing/2010/main"/>
            </a:ext>
          </a:extLst>
        </p:spPr>
      </p:pic>
      <p:sp>
        <p:nvSpPr>
          <p:cNvPr id="7" name="Mission">
            <a:extLst>
              <a:ext uri="{FF2B5EF4-FFF2-40B4-BE49-F238E27FC236}">
                <a16:creationId xmlns:a16="http://schemas.microsoft.com/office/drawing/2014/main" id="{AAD9E5D2-D623-ABB8-6DC9-807717BEF057}"/>
              </a:ext>
            </a:extLst>
          </p:cNvPr>
          <p:cNvSpPr txBox="1"/>
          <p:nvPr/>
        </p:nvSpPr>
        <p:spPr>
          <a:xfrm>
            <a:off x="2743200" y="3763457"/>
            <a:ext cx="8746721" cy="13700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r>
              <a:rPr lang="en-US" sz="7000" b="1" dirty="0">
                <a:solidFill>
                  <a:srgbClr val="F6F000"/>
                </a:solidFill>
                <a:latin typeface="Poppins" panose="00000500000000000000" pitchFamily="2" charset="0"/>
                <a:cs typeface="Poppins" panose="00000500000000000000" pitchFamily="2" charset="0"/>
              </a:rPr>
              <a:t>SMALL STANDS</a:t>
            </a:r>
            <a:endParaRPr sz="7000" b="1" dirty="0">
              <a:solidFill>
                <a:srgbClr val="F6F00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6156299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694D1D-BECE-AE77-5733-849A46B5F92C}"/>
            </a:ext>
          </a:extLst>
        </p:cNvPr>
        <p:cNvGrpSpPr/>
        <p:nvPr/>
      </p:nvGrpSpPr>
      <p:grpSpPr>
        <a:xfrm>
          <a:off x="0" y="0"/>
          <a:ext cx="0" cy="0"/>
          <a:chOff x="0" y="0"/>
          <a:chExt cx="0" cy="0"/>
        </a:xfrm>
      </p:grpSpPr>
      <p:sp>
        <p:nvSpPr>
          <p:cNvPr id="23" name="object 23">
            <a:extLst>
              <a:ext uri="{FF2B5EF4-FFF2-40B4-BE49-F238E27FC236}">
                <a16:creationId xmlns:a16="http://schemas.microsoft.com/office/drawing/2014/main" id="{E5D01992-6188-FEF8-8F43-DBC74A7C7F13}"/>
              </a:ext>
            </a:extLst>
          </p:cNvPr>
          <p:cNvSpPr/>
          <p:nvPr/>
        </p:nvSpPr>
        <p:spPr>
          <a:xfrm>
            <a:off x="0" y="-38100"/>
            <a:ext cx="18288000" cy="982345"/>
          </a:xfrm>
          <a:custGeom>
            <a:avLst/>
            <a:gdLst/>
            <a:ahLst/>
            <a:cxnLst/>
            <a:rect l="l" t="t" r="r" b="b"/>
            <a:pathLst>
              <a:path w="18288000" h="3086100">
                <a:moveTo>
                  <a:pt x="18287552" y="3086099"/>
                </a:moveTo>
                <a:lnTo>
                  <a:pt x="0" y="3086099"/>
                </a:lnTo>
                <a:lnTo>
                  <a:pt x="0" y="0"/>
                </a:lnTo>
                <a:lnTo>
                  <a:pt x="18287552" y="0"/>
                </a:lnTo>
                <a:lnTo>
                  <a:pt x="18287552" y="3086099"/>
                </a:lnTo>
                <a:close/>
              </a:path>
            </a:pathLst>
          </a:custGeom>
          <a:solidFill>
            <a:srgbClr val="545454"/>
          </a:solidFill>
        </p:spPr>
        <p:txBody>
          <a:bodyPr wrap="square" lIns="0" tIns="0" rIns="0" bIns="0" rtlCol="0"/>
          <a:lstStyle/>
          <a:p>
            <a:endParaRPr dirty="0"/>
          </a:p>
        </p:txBody>
      </p:sp>
      <p:sp>
        <p:nvSpPr>
          <p:cNvPr id="35" name="Mission">
            <a:extLst>
              <a:ext uri="{FF2B5EF4-FFF2-40B4-BE49-F238E27FC236}">
                <a16:creationId xmlns:a16="http://schemas.microsoft.com/office/drawing/2014/main" id="{8F5665B1-7CE8-52BE-81C2-27A864CC3540}"/>
              </a:ext>
            </a:extLst>
          </p:cNvPr>
          <p:cNvSpPr txBox="1"/>
          <p:nvPr/>
        </p:nvSpPr>
        <p:spPr>
          <a:xfrm>
            <a:off x="4274599" y="-78315"/>
            <a:ext cx="10531916" cy="118321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pPr algn="ctr"/>
            <a:r>
              <a:rPr lang="en-PH" sz="6000" b="1" dirty="0">
                <a:solidFill>
                  <a:srgbClr val="F6F000"/>
                </a:solidFill>
                <a:latin typeface="Poppins" panose="00000500000000000000" pitchFamily="2" charset="0"/>
                <a:cs typeface="Poppins" panose="00000500000000000000" pitchFamily="2" charset="0"/>
              </a:rPr>
              <a:t>SMALL STANDS</a:t>
            </a:r>
          </a:p>
        </p:txBody>
      </p:sp>
      <p:pic>
        <p:nvPicPr>
          <p:cNvPr id="3" name="Picture 2" descr="A black background with yellow dots&#10;&#10;Description automatically generated">
            <a:extLst>
              <a:ext uri="{FF2B5EF4-FFF2-40B4-BE49-F238E27FC236}">
                <a16:creationId xmlns:a16="http://schemas.microsoft.com/office/drawing/2014/main" id="{852BD1C2-7968-9ECA-DA25-F662E0CA00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686"/>
          <a:stretch/>
        </p:blipFill>
        <p:spPr bwMode="auto">
          <a:xfrm>
            <a:off x="341629" y="21224"/>
            <a:ext cx="902970" cy="962025"/>
          </a:xfrm>
          <a:prstGeom prst="rect">
            <a:avLst/>
          </a:prstGeom>
          <a:ln>
            <a:noFill/>
          </a:ln>
          <a:extLst>
            <a:ext uri="{53640926-AAD7-44D8-BBD7-CCE9431645EC}">
              <a14:shadowObscured xmlns:a14="http://schemas.microsoft.com/office/drawing/2010/main"/>
            </a:ext>
          </a:extLst>
        </p:spPr>
      </p:pic>
      <p:pic>
        <p:nvPicPr>
          <p:cNvPr id="7" name="Picture 4" descr="undefined">
            <a:extLst>
              <a:ext uri="{FF2B5EF4-FFF2-40B4-BE49-F238E27FC236}">
                <a16:creationId xmlns:a16="http://schemas.microsoft.com/office/drawing/2014/main" id="{56E269E4-7BCF-A92B-9AF3-E43903193B3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r="-283"/>
          <a:stretch/>
        </p:blipFill>
        <p:spPr bwMode="auto">
          <a:xfrm>
            <a:off x="1600200" y="1162331"/>
            <a:ext cx="6583625" cy="437149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display of a reception desk&#10;&#10;Description automatically generated">
            <a:extLst>
              <a:ext uri="{FF2B5EF4-FFF2-40B4-BE49-F238E27FC236}">
                <a16:creationId xmlns:a16="http://schemas.microsoft.com/office/drawing/2014/main" id="{D7E362B3-2CFF-7F51-C5A6-2C7285480315}"/>
              </a:ext>
            </a:extLst>
          </p:cNvPr>
          <p:cNvPicPr>
            <a:picLocks noChangeAspect="1"/>
          </p:cNvPicPr>
          <p:nvPr/>
        </p:nvPicPr>
        <p:blipFill>
          <a:blip r:embed="rId4" cstate="email">
            <a:extLst>
              <a:ext uri="{28A0092B-C50C-407E-A947-70E740481C1C}">
                <a14:useLocalDpi xmlns:a14="http://schemas.microsoft.com/office/drawing/2010/main"/>
              </a:ext>
            </a:extLst>
          </a:blip>
          <a:srcRect t="11194" b="274"/>
          <a:stretch/>
        </p:blipFill>
        <p:spPr>
          <a:xfrm>
            <a:off x="1578077" y="5731019"/>
            <a:ext cx="6583625" cy="4371497"/>
          </a:xfrm>
          <a:prstGeom prst="rect">
            <a:avLst/>
          </a:prstGeom>
        </p:spPr>
      </p:pic>
      <p:pic>
        <p:nvPicPr>
          <p:cNvPr id="6156" name="Picture 12">
            <a:extLst>
              <a:ext uri="{FF2B5EF4-FFF2-40B4-BE49-F238E27FC236}">
                <a16:creationId xmlns:a16="http://schemas.microsoft.com/office/drawing/2014/main" id="{3D8647D8-03DB-8EEF-5A2E-74D2752A3A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67040" y="1144744"/>
            <a:ext cx="6583625" cy="438908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display of a booth&#10;&#10;Description automatically generated">
            <a:extLst>
              <a:ext uri="{FF2B5EF4-FFF2-40B4-BE49-F238E27FC236}">
                <a16:creationId xmlns:a16="http://schemas.microsoft.com/office/drawing/2014/main" id="{0E51A94C-5045-F2F7-FF8C-7FE6C3D42F67}"/>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1775" r="-286" b="13092"/>
          <a:stretch/>
        </p:blipFill>
        <p:spPr>
          <a:xfrm>
            <a:off x="10686091" y="5731019"/>
            <a:ext cx="6564574" cy="4343492"/>
          </a:xfrm>
          <a:prstGeom prst="rect">
            <a:avLst/>
          </a:prstGeom>
        </p:spPr>
      </p:pic>
    </p:spTree>
    <p:extLst>
      <p:ext uri="{BB962C8B-B14F-4D97-AF65-F5344CB8AC3E}">
        <p14:creationId xmlns:p14="http://schemas.microsoft.com/office/powerpoint/2010/main" val="21816063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8BFC1-1EF8-F90C-C517-7319FA69712C}"/>
            </a:ext>
          </a:extLst>
        </p:cNvPr>
        <p:cNvGrpSpPr/>
        <p:nvPr/>
      </p:nvGrpSpPr>
      <p:grpSpPr>
        <a:xfrm>
          <a:off x="0" y="0"/>
          <a:ext cx="0" cy="0"/>
          <a:chOff x="0" y="0"/>
          <a:chExt cx="0" cy="0"/>
        </a:xfrm>
      </p:grpSpPr>
      <p:sp>
        <p:nvSpPr>
          <p:cNvPr id="23" name="object 23">
            <a:extLst>
              <a:ext uri="{FF2B5EF4-FFF2-40B4-BE49-F238E27FC236}">
                <a16:creationId xmlns:a16="http://schemas.microsoft.com/office/drawing/2014/main" id="{169CACF5-8C65-0CD2-B06D-CCDB1A6D67F3}"/>
              </a:ext>
            </a:extLst>
          </p:cNvPr>
          <p:cNvSpPr/>
          <p:nvPr/>
        </p:nvSpPr>
        <p:spPr>
          <a:xfrm>
            <a:off x="0" y="-38100"/>
            <a:ext cx="18288000" cy="982345"/>
          </a:xfrm>
          <a:custGeom>
            <a:avLst/>
            <a:gdLst/>
            <a:ahLst/>
            <a:cxnLst/>
            <a:rect l="l" t="t" r="r" b="b"/>
            <a:pathLst>
              <a:path w="18288000" h="3086100">
                <a:moveTo>
                  <a:pt x="18287552" y="3086099"/>
                </a:moveTo>
                <a:lnTo>
                  <a:pt x="0" y="3086099"/>
                </a:lnTo>
                <a:lnTo>
                  <a:pt x="0" y="0"/>
                </a:lnTo>
                <a:lnTo>
                  <a:pt x="18287552" y="0"/>
                </a:lnTo>
                <a:lnTo>
                  <a:pt x="18287552" y="3086099"/>
                </a:lnTo>
                <a:close/>
              </a:path>
            </a:pathLst>
          </a:custGeom>
          <a:solidFill>
            <a:srgbClr val="545454"/>
          </a:solidFill>
        </p:spPr>
        <p:txBody>
          <a:bodyPr wrap="square" lIns="0" tIns="0" rIns="0" bIns="0" rtlCol="0"/>
          <a:lstStyle/>
          <a:p>
            <a:endParaRPr dirty="0"/>
          </a:p>
        </p:txBody>
      </p:sp>
      <p:sp>
        <p:nvSpPr>
          <p:cNvPr id="35" name="Mission">
            <a:extLst>
              <a:ext uri="{FF2B5EF4-FFF2-40B4-BE49-F238E27FC236}">
                <a16:creationId xmlns:a16="http://schemas.microsoft.com/office/drawing/2014/main" id="{2E853097-CD73-3170-D766-CD4D168E6FF5}"/>
              </a:ext>
            </a:extLst>
          </p:cNvPr>
          <p:cNvSpPr txBox="1"/>
          <p:nvPr/>
        </p:nvSpPr>
        <p:spPr>
          <a:xfrm>
            <a:off x="4274599" y="-78315"/>
            <a:ext cx="10531916" cy="118321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pPr algn="ctr"/>
            <a:r>
              <a:rPr lang="en-PH" sz="6000" b="1" dirty="0">
                <a:solidFill>
                  <a:srgbClr val="F6F000"/>
                </a:solidFill>
                <a:latin typeface="Poppins" panose="00000500000000000000" pitchFamily="2" charset="0"/>
                <a:cs typeface="Poppins" panose="00000500000000000000" pitchFamily="2" charset="0"/>
              </a:rPr>
              <a:t>SMALL STANDS</a:t>
            </a:r>
          </a:p>
        </p:txBody>
      </p:sp>
      <p:pic>
        <p:nvPicPr>
          <p:cNvPr id="3" name="Picture 2" descr="A black background with yellow dots&#10;&#10;Description automatically generated">
            <a:extLst>
              <a:ext uri="{FF2B5EF4-FFF2-40B4-BE49-F238E27FC236}">
                <a16:creationId xmlns:a16="http://schemas.microsoft.com/office/drawing/2014/main" id="{BC3EA4B7-ED6B-8A15-78E8-412DD6BD19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686"/>
          <a:stretch/>
        </p:blipFill>
        <p:spPr bwMode="auto">
          <a:xfrm>
            <a:off x="341629" y="21224"/>
            <a:ext cx="902970" cy="962025"/>
          </a:xfrm>
          <a:prstGeom prst="rect">
            <a:avLst/>
          </a:prstGeom>
          <a:ln>
            <a:noFill/>
          </a:ln>
          <a:extLst>
            <a:ext uri="{53640926-AAD7-44D8-BBD7-CCE9431645EC}">
              <a14:shadowObscured xmlns:a14="http://schemas.microsoft.com/office/drawing/2010/main"/>
            </a:ext>
          </a:extLst>
        </p:spPr>
      </p:pic>
      <p:pic>
        <p:nvPicPr>
          <p:cNvPr id="6152" name="Picture 8" descr="undefined">
            <a:extLst>
              <a:ext uri="{FF2B5EF4-FFF2-40B4-BE49-F238E27FC236}">
                <a16:creationId xmlns:a16="http://schemas.microsoft.com/office/drawing/2014/main" id="{BCF07FD2-A96B-5A44-042A-0091AB6C02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6971" y="1168398"/>
            <a:ext cx="6435255" cy="4285123"/>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a:extLst>
              <a:ext uri="{FF2B5EF4-FFF2-40B4-BE49-F238E27FC236}">
                <a16:creationId xmlns:a16="http://schemas.microsoft.com/office/drawing/2014/main" id="{50876A8A-62D2-7FC5-127D-93F8800391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04" t="690" r="3104" b="-690"/>
          <a:stretch/>
        </p:blipFill>
        <p:spPr bwMode="auto">
          <a:xfrm>
            <a:off x="11675909" y="1240844"/>
            <a:ext cx="5029631" cy="35814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A9CEA3C9-CD66-1D2E-05EE-945C9B4D92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56971" y="5677674"/>
            <a:ext cx="6435255" cy="4285123"/>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a:extLst>
              <a:ext uri="{FF2B5EF4-FFF2-40B4-BE49-F238E27FC236}">
                <a16:creationId xmlns:a16="http://schemas.microsoft.com/office/drawing/2014/main" id="{842ECC45-4E79-51E2-135D-03A7191868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675908" y="4958188"/>
            <a:ext cx="5029632" cy="5004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50236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08BFC-B6C1-C8EE-BC6A-E6CA6CB96E40}"/>
            </a:ext>
          </a:extLst>
        </p:cNvPr>
        <p:cNvGrpSpPr/>
        <p:nvPr/>
      </p:nvGrpSpPr>
      <p:grpSpPr>
        <a:xfrm>
          <a:off x="0" y="0"/>
          <a:ext cx="0" cy="0"/>
          <a:chOff x="0" y="0"/>
          <a:chExt cx="0" cy="0"/>
        </a:xfrm>
      </p:grpSpPr>
      <p:sp>
        <p:nvSpPr>
          <p:cNvPr id="23" name="object 23">
            <a:extLst>
              <a:ext uri="{FF2B5EF4-FFF2-40B4-BE49-F238E27FC236}">
                <a16:creationId xmlns:a16="http://schemas.microsoft.com/office/drawing/2014/main" id="{CAAF37E0-8306-DF10-1403-33560865B53B}"/>
              </a:ext>
            </a:extLst>
          </p:cNvPr>
          <p:cNvSpPr/>
          <p:nvPr/>
        </p:nvSpPr>
        <p:spPr>
          <a:xfrm>
            <a:off x="0" y="-38100"/>
            <a:ext cx="18288000" cy="982345"/>
          </a:xfrm>
          <a:custGeom>
            <a:avLst/>
            <a:gdLst/>
            <a:ahLst/>
            <a:cxnLst/>
            <a:rect l="l" t="t" r="r" b="b"/>
            <a:pathLst>
              <a:path w="18288000" h="3086100">
                <a:moveTo>
                  <a:pt x="18287552" y="3086099"/>
                </a:moveTo>
                <a:lnTo>
                  <a:pt x="0" y="3086099"/>
                </a:lnTo>
                <a:lnTo>
                  <a:pt x="0" y="0"/>
                </a:lnTo>
                <a:lnTo>
                  <a:pt x="18287552" y="0"/>
                </a:lnTo>
                <a:lnTo>
                  <a:pt x="18287552" y="3086099"/>
                </a:lnTo>
                <a:close/>
              </a:path>
            </a:pathLst>
          </a:custGeom>
          <a:solidFill>
            <a:srgbClr val="545454"/>
          </a:solidFill>
        </p:spPr>
        <p:txBody>
          <a:bodyPr wrap="square" lIns="0" tIns="0" rIns="0" bIns="0" rtlCol="0"/>
          <a:lstStyle/>
          <a:p>
            <a:endParaRPr dirty="0"/>
          </a:p>
        </p:txBody>
      </p:sp>
      <p:sp>
        <p:nvSpPr>
          <p:cNvPr id="35" name="Mission">
            <a:extLst>
              <a:ext uri="{FF2B5EF4-FFF2-40B4-BE49-F238E27FC236}">
                <a16:creationId xmlns:a16="http://schemas.microsoft.com/office/drawing/2014/main" id="{5EB01730-46B3-6F04-CF1E-0132D517EC43}"/>
              </a:ext>
            </a:extLst>
          </p:cNvPr>
          <p:cNvSpPr txBox="1"/>
          <p:nvPr/>
        </p:nvSpPr>
        <p:spPr>
          <a:xfrm>
            <a:off x="4274599" y="-78315"/>
            <a:ext cx="10531916" cy="118321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pPr algn="ctr"/>
            <a:r>
              <a:rPr lang="en-PH" sz="6000" b="1" dirty="0">
                <a:solidFill>
                  <a:srgbClr val="F6F000"/>
                </a:solidFill>
                <a:latin typeface="Poppins" panose="00000500000000000000" pitchFamily="2" charset="0"/>
                <a:cs typeface="Poppins" panose="00000500000000000000" pitchFamily="2" charset="0"/>
              </a:rPr>
              <a:t>SMALL STANDS</a:t>
            </a:r>
          </a:p>
        </p:txBody>
      </p:sp>
      <p:pic>
        <p:nvPicPr>
          <p:cNvPr id="3" name="Picture 2" descr="A black background with yellow dots&#10;&#10;Description automatically generated">
            <a:extLst>
              <a:ext uri="{FF2B5EF4-FFF2-40B4-BE49-F238E27FC236}">
                <a16:creationId xmlns:a16="http://schemas.microsoft.com/office/drawing/2014/main" id="{AC22F4B9-5B3E-2518-1758-54824CDD202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686"/>
          <a:stretch/>
        </p:blipFill>
        <p:spPr bwMode="auto">
          <a:xfrm>
            <a:off x="341629" y="21224"/>
            <a:ext cx="902970" cy="962025"/>
          </a:xfrm>
          <a:prstGeom prst="rect">
            <a:avLst/>
          </a:prstGeom>
          <a:ln>
            <a:noFill/>
          </a:ln>
          <a:extLst>
            <a:ext uri="{53640926-AAD7-44D8-BBD7-CCE9431645EC}">
              <a14:shadowObscured xmlns:a14="http://schemas.microsoft.com/office/drawing/2010/main"/>
            </a:ext>
          </a:extLst>
        </p:spPr>
      </p:pic>
      <p:pic>
        <p:nvPicPr>
          <p:cNvPr id="5126" name="Picture 6">
            <a:extLst>
              <a:ext uri="{FF2B5EF4-FFF2-40B4-BE49-F238E27FC236}">
                <a16:creationId xmlns:a16="http://schemas.microsoft.com/office/drawing/2014/main" id="{D09CBDFA-2D5E-16C7-0792-4DF5FB710E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l="12434" t="26439" r="11426" b="14302"/>
          <a:stretch/>
        </p:blipFill>
        <p:spPr bwMode="auto">
          <a:xfrm>
            <a:off x="2133600" y="1145115"/>
            <a:ext cx="5791201" cy="450722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a:extLst>
              <a:ext uri="{FF2B5EF4-FFF2-40B4-BE49-F238E27FC236}">
                <a16:creationId xmlns:a16="http://schemas.microsoft.com/office/drawing/2014/main" id="{EACEDE40-2927-7556-7BE2-CB78E0FF11B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4000" b="37125" l="9947" r="89876">
                        <a14:foregroundMark x1="34991" y1="35500" x2="56661" y2="39000"/>
                        <a14:foregroundMark x1="56661" y1="39000" x2="65719" y2="38000"/>
                        <a14:foregroundMark x1="65719" y1="38000" x2="49734" y2="35250"/>
                        <a14:foregroundMark x1="49734" y1="35250" x2="60746" y2="37125"/>
                        <a14:foregroundMark x1="60746" y1="37125" x2="63766" y2="36750"/>
                      </a14:backgroundRemoval>
                    </a14:imgEffect>
                  </a14:imgLayer>
                </a14:imgProps>
              </a:ext>
              <a:ext uri="{28A0092B-C50C-407E-A947-70E740481C1C}">
                <a14:useLocalDpi xmlns:a14="http://schemas.microsoft.com/office/drawing/2010/main" val="0"/>
              </a:ext>
            </a:extLst>
          </a:blip>
          <a:srcRect b="60000"/>
          <a:stretch/>
        </p:blipFill>
        <p:spPr bwMode="auto">
          <a:xfrm>
            <a:off x="9857682" y="747440"/>
            <a:ext cx="8650817" cy="491698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3m x 4m Streamline pop up exhibition stand, complete with leaflet dispenser and plinths">
            <a:extLst>
              <a:ext uri="{FF2B5EF4-FFF2-40B4-BE49-F238E27FC236}">
                <a16:creationId xmlns:a16="http://schemas.microsoft.com/office/drawing/2014/main" id="{0AA0997B-C080-7A74-15E1-63AEFD6906D7}"/>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11068" b="15883"/>
          <a:stretch/>
        </p:blipFill>
        <p:spPr bwMode="auto">
          <a:xfrm>
            <a:off x="11069684" y="5678073"/>
            <a:ext cx="6188500" cy="4499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2">
            <a:extLst>
              <a:ext uri="{FF2B5EF4-FFF2-40B4-BE49-F238E27FC236}">
                <a16:creationId xmlns:a16="http://schemas.microsoft.com/office/drawing/2014/main" id="{76E10E13-58C3-74F3-5932-0AC2C5310D2D}"/>
              </a:ext>
            </a:extLst>
          </p:cNvPr>
          <p:cNvPicPr>
            <a:picLocks noChangeAspect="1" noChangeArrowheads="1"/>
          </p:cNvPicPr>
          <p:nvPr/>
        </p:nvPicPr>
        <p:blipFill>
          <a:blip r:embed="rId8" cstate="email">
            <a:extLst>
              <a:ext uri="{BEBA8EAE-BF5A-486C-A8C5-ECC9F3942E4B}">
                <a14:imgProps xmlns:a14="http://schemas.microsoft.com/office/drawing/2010/main">
                  <a14:imgLayer r:embed="rId9">
                    <a14:imgEffect>
                      <a14:backgroundRemoval t="7343" b="96853" l="8470" r="93716">
                        <a14:foregroundMark x1="6557" y1="6643" x2="6831" y2="91259"/>
                        <a14:foregroundMark x1="6831" y1="91259" x2="10656" y2="94755"/>
                        <a14:foregroundMark x1="10656" y1="94755" x2="52732" y2="93357"/>
                        <a14:foregroundMark x1="52732" y1="93357" x2="95082" y2="95455"/>
                        <a14:foregroundMark x1="95082" y1="95455" x2="93443" y2="11189"/>
                        <a14:foregroundMark x1="93443" y1="11189" x2="84973" y2="11888"/>
                        <a14:foregroundMark x1="84973" y1="11888" x2="86885" y2="17832"/>
                        <a14:foregroundMark x1="86885" y1="17832" x2="84699" y2="41958"/>
                        <a14:foregroundMark x1="84699" y1="41958" x2="80601" y2="53497"/>
                        <a14:foregroundMark x1="80601" y1="53497" x2="80055" y2="75175"/>
                        <a14:foregroundMark x1="80055" y1="75175" x2="53005" y2="89860"/>
                        <a14:foregroundMark x1="53005" y1="89860" x2="26776" y2="84615"/>
                        <a14:foregroundMark x1="26776" y1="84615" x2="13661" y2="75874"/>
                        <a14:foregroundMark x1="13661" y1="75874" x2="15301" y2="45804"/>
                        <a14:foregroundMark x1="15301" y1="45804" x2="9016" y2="22727"/>
                        <a14:foregroundMark x1="9016" y1="22727" x2="14754" y2="78671"/>
                        <a14:foregroundMark x1="14754" y1="78671" x2="26503" y2="79720"/>
                        <a14:foregroundMark x1="26503" y1="79720" x2="42896" y2="77972"/>
                        <a14:foregroundMark x1="42896" y1="77972" x2="51639" y2="84965"/>
                        <a14:foregroundMark x1="51639" y1="84965" x2="67213" y2="80070"/>
                        <a14:foregroundMark x1="67213" y1="80070" x2="80874" y2="85315"/>
                        <a14:foregroundMark x1="80874" y1="85315" x2="89617" y2="79720"/>
                        <a14:foregroundMark x1="89617" y1="79720" x2="89071" y2="26923"/>
                        <a14:foregroundMark x1="89071" y1="26923" x2="89617" y2="27622"/>
                        <a14:foregroundMark x1="7104" y1="95804" x2="18306" y2="95804"/>
                        <a14:foregroundMark x1="18306" y1="95804" x2="78415" y2="93357"/>
                        <a14:foregroundMark x1="78415" y1="93357" x2="91530" y2="94755"/>
                        <a14:foregroundMark x1="91530" y1="94755" x2="65301" y2="95455"/>
                        <a14:foregroundMark x1="65301" y1="95455" x2="62842" y2="91608"/>
                        <a14:foregroundMark x1="62842" y1="91608" x2="70492" y2="87063"/>
                        <a14:foregroundMark x1="70492" y1="87063" x2="66667" y2="87413"/>
                        <a14:foregroundMark x1="93989" y1="94406" x2="93989" y2="7692"/>
                        <a14:foregroundMark x1="32514" y1="96154" x2="66120" y2="96853"/>
                      </a14:backgroundRemoval>
                    </a14:imgEffect>
                  </a14:imgLayer>
                </a14:imgProps>
              </a:ext>
              <a:ext uri="{28A0092B-C50C-407E-A947-70E740481C1C}">
                <a14:useLocalDpi xmlns:a14="http://schemas.microsoft.com/office/drawing/2010/main"/>
              </a:ext>
            </a:extLst>
          </a:blip>
          <a:srcRect/>
          <a:stretch>
            <a:fillRect/>
          </a:stretch>
        </p:blipFill>
        <p:spPr bwMode="auto">
          <a:xfrm>
            <a:off x="1341949" y="4995881"/>
            <a:ext cx="6582852" cy="51489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629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5011C-F48E-1F43-FA7A-4161A6A4CEFF}"/>
            </a:ext>
          </a:extLst>
        </p:cNvPr>
        <p:cNvGrpSpPr/>
        <p:nvPr/>
      </p:nvGrpSpPr>
      <p:grpSpPr>
        <a:xfrm>
          <a:off x="0" y="0"/>
          <a:ext cx="0" cy="0"/>
          <a:chOff x="0" y="0"/>
          <a:chExt cx="0" cy="0"/>
        </a:xfrm>
      </p:grpSpPr>
      <p:sp>
        <p:nvSpPr>
          <p:cNvPr id="23" name="object 23">
            <a:extLst>
              <a:ext uri="{FF2B5EF4-FFF2-40B4-BE49-F238E27FC236}">
                <a16:creationId xmlns:a16="http://schemas.microsoft.com/office/drawing/2014/main" id="{62B4B132-F4D5-EF29-1420-B0609A1F71C2}"/>
              </a:ext>
            </a:extLst>
          </p:cNvPr>
          <p:cNvSpPr/>
          <p:nvPr/>
        </p:nvSpPr>
        <p:spPr>
          <a:xfrm>
            <a:off x="0" y="-38100"/>
            <a:ext cx="18288000" cy="982345"/>
          </a:xfrm>
          <a:custGeom>
            <a:avLst/>
            <a:gdLst/>
            <a:ahLst/>
            <a:cxnLst/>
            <a:rect l="l" t="t" r="r" b="b"/>
            <a:pathLst>
              <a:path w="18288000" h="3086100">
                <a:moveTo>
                  <a:pt x="18287552" y="3086099"/>
                </a:moveTo>
                <a:lnTo>
                  <a:pt x="0" y="3086099"/>
                </a:lnTo>
                <a:lnTo>
                  <a:pt x="0" y="0"/>
                </a:lnTo>
                <a:lnTo>
                  <a:pt x="18287552" y="0"/>
                </a:lnTo>
                <a:lnTo>
                  <a:pt x="18287552" y="3086099"/>
                </a:lnTo>
                <a:close/>
              </a:path>
            </a:pathLst>
          </a:custGeom>
          <a:solidFill>
            <a:srgbClr val="545454"/>
          </a:solidFill>
        </p:spPr>
        <p:txBody>
          <a:bodyPr wrap="square" lIns="0" tIns="0" rIns="0" bIns="0" rtlCol="0"/>
          <a:lstStyle/>
          <a:p>
            <a:endParaRPr dirty="0"/>
          </a:p>
        </p:txBody>
      </p:sp>
      <p:sp>
        <p:nvSpPr>
          <p:cNvPr id="35" name="Mission">
            <a:extLst>
              <a:ext uri="{FF2B5EF4-FFF2-40B4-BE49-F238E27FC236}">
                <a16:creationId xmlns:a16="http://schemas.microsoft.com/office/drawing/2014/main" id="{5245A827-A21A-74E7-D1D8-A38AF00AE34F}"/>
              </a:ext>
            </a:extLst>
          </p:cNvPr>
          <p:cNvSpPr txBox="1"/>
          <p:nvPr/>
        </p:nvSpPr>
        <p:spPr>
          <a:xfrm>
            <a:off x="4274599" y="-78315"/>
            <a:ext cx="10531916" cy="1183215"/>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pPr algn="ctr"/>
            <a:r>
              <a:rPr lang="en-PH" sz="6000" b="1" dirty="0">
                <a:solidFill>
                  <a:srgbClr val="F6F000"/>
                </a:solidFill>
                <a:latin typeface="Poppins" panose="00000500000000000000" pitchFamily="2" charset="0"/>
                <a:cs typeface="Poppins" panose="00000500000000000000" pitchFamily="2" charset="0"/>
              </a:rPr>
              <a:t>SMALL STANDS</a:t>
            </a:r>
          </a:p>
        </p:txBody>
      </p:sp>
      <p:pic>
        <p:nvPicPr>
          <p:cNvPr id="3" name="Picture 2" descr="A black background with yellow dots&#10;&#10;Description automatically generated">
            <a:extLst>
              <a:ext uri="{FF2B5EF4-FFF2-40B4-BE49-F238E27FC236}">
                <a16:creationId xmlns:a16="http://schemas.microsoft.com/office/drawing/2014/main" id="{039F092E-6FA6-1089-42D4-C03974700C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686"/>
          <a:stretch/>
        </p:blipFill>
        <p:spPr bwMode="auto">
          <a:xfrm>
            <a:off x="341629" y="21224"/>
            <a:ext cx="902970" cy="962025"/>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8D509050-E54B-1691-A7E5-639FD629BC4D}"/>
              </a:ext>
            </a:extLst>
          </p:cNvPr>
          <p:cNvPicPr>
            <a:picLocks noChangeAspect="1"/>
          </p:cNvPicPr>
          <p:nvPr/>
        </p:nvPicPr>
        <p:blipFill>
          <a:blip r:embed="rId3"/>
          <a:stretch>
            <a:fillRect/>
          </a:stretch>
        </p:blipFill>
        <p:spPr>
          <a:xfrm>
            <a:off x="307282" y="1042573"/>
            <a:ext cx="8804061" cy="5903385"/>
          </a:xfrm>
          <a:prstGeom prst="rect">
            <a:avLst/>
          </a:prstGeom>
        </p:spPr>
      </p:pic>
      <p:pic>
        <p:nvPicPr>
          <p:cNvPr id="7" name="Picture 6">
            <a:extLst>
              <a:ext uri="{FF2B5EF4-FFF2-40B4-BE49-F238E27FC236}">
                <a16:creationId xmlns:a16="http://schemas.microsoft.com/office/drawing/2014/main" id="{FD9086E7-FA76-E5E4-B851-8EAE069C5EDD}"/>
              </a:ext>
            </a:extLst>
          </p:cNvPr>
          <p:cNvPicPr>
            <a:picLocks noChangeAspect="1"/>
          </p:cNvPicPr>
          <p:nvPr/>
        </p:nvPicPr>
        <p:blipFill>
          <a:blip r:embed="rId4"/>
          <a:stretch>
            <a:fillRect/>
          </a:stretch>
        </p:blipFill>
        <p:spPr>
          <a:xfrm>
            <a:off x="9540557" y="1042573"/>
            <a:ext cx="7583647" cy="4672752"/>
          </a:xfrm>
          <a:prstGeom prst="rect">
            <a:avLst/>
          </a:prstGeom>
        </p:spPr>
      </p:pic>
      <p:pic>
        <p:nvPicPr>
          <p:cNvPr id="8" name="object 2">
            <a:extLst>
              <a:ext uri="{FF2B5EF4-FFF2-40B4-BE49-F238E27FC236}">
                <a16:creationId xmlns:a16="http://schemas.microsoft.com/office/drawing/2014/main" id="{4684775D-AF29-3431-52B3-9B3BAFCC7164}"/>
              </a:ext>
            </a:extLst>
          </p:cNvPr>
          <p:cNvPicPr/>
          <p:nvPr/>
        </p:nvPicPr>
        <p:blipFill>
          <a:blip r:embed="rId5" cstate="print"/>
          <a:stretch>
            <a:fillRect/>
          </a:stretch>
        </p:blipFill>
        <p:spPr>
          <a:xfrm>
            <a:off x="11201401" y="5813652"/>
            <a:ext cx="4343400" cy="4272969"/>
          </a:xfrm>
          <a:prstGeom prst="rect">
            <a:avLst/>
          </a:prstGeom>
        </p:spPr>
      </p:pic>
    </p:spTree>
    <p:extLst>
      <p:ext uri="{BB962C8B-B14F-4D97-AF65-F5344CB8AC3E}">
        <p14:creationId xmlns:p14="http://schemas.microsoft.com/office/powerpoint/2010/main" val="9666518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7FFF2CC0-7D43-149E-8D6E-6961F5CB3E92}"/>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34434"/>
          <a:stretch/>
        </p:blipFill>
        <p:spPr bwMode="auto">
          <a:xfrm>
            <a:off x="7924799" y="0"/>
            <a:ext cx="1060941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7" name="Parallelogram 36">
            <a:extLst>
              <a:ext uri="{FF2B5EF4-FFF2-40B4-BE49-F238E27FC236}">
                <a16:creationId xmlns:a16="http://schemas.microsoft.com/office/drawing/2014/main" id="{FF909799-7790-E36B-D991-387FEA1BA536}"/>
              </a:ext>
            </a:extLst>
          </p:cNvPr>
          <p:cNvSpPr/>
          <p:nvPr/>
        </p:nvSpPr>
        <p:spPr>
          <a:xfrm>
            <a:off x="1429692" y="0"/>
            <a:ext cx="9213362" cy="10325100"/>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3" name="object 3"/>
          <p:cNvGrpSpPr/>
          <p:nvPr/>
        </p:nvGrpSpPr>
        <p:grpSpPr>
          <a:xfrm>
            <a:off x="-1" y="0"/>
            <a:ext cx="3944621" cy="10287000"/>
            <a:chOff x="-1" y="0"/>
            <a:chExt cx="3944621" cy="10287000"/>
          </a:xfrm>
        </p:grpSpPr>
        <p:sp>
          <p:nvSpPr>
            <p:cNvPr id="4" name="object 4"/>
            <p:cNvSpPr/>
            <p:nvPr/>
          </p:nvSpPr>
          <p:spPr>
            <a:xfrm>
              <a:off x="-1" y="0"/>
              <a:ext cx="3683000" cy="10287000"/>
            </a:xfrm>
            <a:custGeom>
              <a:avLst/>
              <a:gdLst/>
              <a:ahLst/>
              <a:cxnLst/>
              <a:rect l="l" t="t" r="r" b="b"/>
              <a:pathLst>
                <a:path w="3683000" h="10287000">
                  <a:moveTo>
                    <a:pt x="0" y="10286999"/>
                  </a:moveTo>
                  <a:lnTo>
                    <a:pt x="0" y="0"/>
                  </a:lnTo>
                  <a:lnTo>
                    <a:pt x="3682859" y="0"/>
                  </a:lnTo>
                  <a:lnTo>
                    <a:pt x="1161101" y="10286999"/>
                  </a:lnTo>
                  <a:lnTo>
                    <a:pt x="0" y="10286999"/>
                  </a:lnTo>
                  <a:close/>
                </a:path>
              </a:pathLst>
            </a:custGeom>
            <a:solidFill>
              <a:srgbClr val="545454"/>
            </a:solidFill>
          </p:spPr>
          <p:txBody>
            <a:bodyPr wrap="square" lIns="0" tIns="0" rIns="0" bIns="0" rtlCol="0"/>
            <a:lstStyle/>
            <a:p>
              <a:endParaRPr dirty="0"/>
            </a:p>
          </p:txBody>
        </p:sp>
        <p:sp>
          <p:nvSpPr>
            <p:cNvPr id="5" name="object 5"/>
            <p:cNvSpPr/>
            <p:nvPr/>
          </p:nvSpPr>
          <p:spPr>
            <a:xfrm>
              <a:off x="2819400" y="0"/>
              <a:ext cx="1125220" cy="3576320"/>
            </a:xfrm>
            <a:custGeom>
              <a:avLst/>
              <a:gdLst/>
              <a:ahLst/>
              <a:cxnLst/>
              <a:rect l="l" t="t" r="r" b="b"/>
              <a:pathLst>
                <a:path w="1125220" h="3576320">
                  <a:moveTo>
                    <a:pt x="305915" y="3576100"/>
                  </a:moveTo>
                  <a:lnTo>
                    <a:pt x="0" y="3506053"/>
                  </a:lnTo>
                  <a:lnTo>
                    <a:pt x="802802" y="0"/>
                  </a:lnTo>
                  <a:lnTo>
                    <a:pt x="1124757" y="0"/>
                  </a:lnTo>
                  <a:lnTo>
                    <a:pt x="305915" y="3576100"/>
                  </a:lnTo>
                  <a:close/>
                </a:path>
              </a:pathLst>
            </a:custGeom>
            <a:solidFill>
              <a:srgbClr val="F6F000"/>
            </a:solidFill>
          </p:spPr>
          <p:txBody>
            <a:bodyPr wrap="square" lIns="0" tIns="0" rIns="0" bIns="0" rtlCol="0"/>
            <a:lstStyle/>
            <a:p>
              <a:endParaRPr dirty="0"/>
            </a:p>
          </p:txBody>
        </p:sp>
      </p:grpSp>
      <p:sp>
        <p:nvSpPr>
          <p:cNvPr id="14" name="object 14"/>
          <p:cNvSpPr/>
          <p:nvPr/>
        </p:nvSpPr>
        <p:spPr>
          <a:xfrm rot="21434217">
            <a:off x="8141157" y="4424383"/>
            <a:ext cx="1920539" cy="5861260"/>
          </a:xfrm>
          <a:custGeom>
            <a:avLst/>
            <a:gdLst/>
            <a:ahLst/>
            <a:cxnLst/>
            <a:rect l="l" t="t" r="r" b="b"/>
            <a:pathLst>
              <a:path w="1645920" h="5849620">
                <a:moveTo>
                  <a:pt x="0" y="5849455"/>
                </a:moveTo>
                <a:lnTo>
                  <a:pt x="1339385" y="0"/>
                </a:lnTo>
                <a:lnTo>
                  <a:pt x="1645300" y="70047"/>
                </a:lnTo>
                <a:lnTo>
                  <a:pt x="321954" y="5849455"/>
                </a:lnTo>
                <a:lnTo>
                  <a:pt x="0" y="5849455"/>
                </a:lnTo>
                <a:close/>
              </a:path>
            </a:pathLst>
          </a:custGeom>
          <a:solidFill>
            <a:srgbClr val="F6F000"/>
          </a:solidFill>
        </p:spPr>
        <p:txBody>
          <a:bodyPr wrap="square" lIns="0" tIns="0" rIns="0" bIns="0" rtlCol="0"/>
          <a:lstStyle/>
          <a:p>
            <a:endParaRPr dirty="0"/>
          </a:p>
        </p:txBody>
      </p:sp>
      <p:sp>
        <p:nvSpPr>
          <p:cNvPr id="34" name="Parallelogram 33">
            <a:extLst>
              <a:ext uri="{FF2B5EF4-FFF2-40B4-BE49-F238E27FC236}">
                <a16:creationId xmlns:a16="http://schemas.microsoft.com/office/drawing/2014/main" id="{078B55CB-5D90-9919-7B15-6847DA39F267}"/>
              </a:ext>
            </a:extLst>
          </p:cNvPr>
          <p:cNvSpPr/>
          <p:nvPr/>
        </p:nvSpPr>
        <p:spPr>
          <a:xfrm>
            <a:off x="1364050" y="0"/>
            <a:ext cx="11817803" cy="10286999"/>
          </a:xfrm>
          <a:prstGeom prst="parallelogram">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38" name="Mission">
            <a:extLst>
              <a:ext uri="{FF2B5EF4-FFF2-40B4-BE49-F238E27FC236}">
                <a16:creationId xmlns:a16="http://schemas.microsoft.com/office/drawing/2014/main" id="{85E11561-CC85-530B-D2F2-B54951C575D1}"/>
              </a:ext>
            </a:extLst>
          </p:cNvPr>
          <p:cNvSpPr txBox="1"/>
          <p:nvPr/>
        </p:nvSpPr>
        <p:spPr>
          <a:xfrm>
            <a:off x="2899590" y="4156993"/>
            <a:ext cx="8746721" cy="13700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r>
              <a:rPr lang="en-US" sz="6000" b="1" dirty="0">
                <a:solidFill>
                  <a:srgbClr val="F6F000"/>
                </a:solidFill>
                <a:latin typeface="Poppins" panose="00000500000000000000" pitchFamily="2" charset="0"/>
                <a:cs typeface="Poppins" panose="00000500000000000000" pitchFamily="2" charset="0"/>
              </a:rPr>
              <a:t>ELEMENTS</a:t>
            </a:r>
            <a:endParaRPr sz="7200" b="1" dirty="0">
              <a:solidFill>
                <a:srgbClr val="FFC000"/>
              </a:solidFill>
              <a:latin typeface="Montserrat Medium" panose="00000600000000000000" pitchFamily="2" charset="0"/>
            </a:endParaRPr>
          </a:p>
        </p:txBody>
      </p:sp>
      <p:sp>
        <p:nvSpPr>
          <p:cNvPr id="10" name="object 7">
            <a:extLst>
              <a:ext uri="{FF2B5EF4-FFF2-40B4-BE49-F238E27FC236}">
                <a16:creationId xmlns:a16="http://schemas.microsoft.com/office/drawing/2014/main" id="{3A13D6CB-C4A9-F4B5-E819-C39123D8801A}"/>
              </a:ext>
            </a:extLst>
          </p:cNvPr>
          <p:cNvSpPr/>
          <p:nvPr/>
        </p:nvSpPr>
        <p:spPr>
          <a:xfrm>
            <a:off x="1046211" y="5981700"/>
            <a:ext cx="2851944" cy="2837489"/>
          </a:xfrm>
          <a:custGeom>
            <a:avLst/>
            <a:gdLst/>
            <a:ahLst/>
            <a:cxnLst/>
            <a:rect l="l" t="t" r="r" b="b"/>
            <a:pathLst>
              <a:path w="2802254" h="2781300">
                <a:moveTo>
                  <a:pt x="1772866" y="2743200"/>
                </a:moveTo>
                <a:lnTo>
                  <a:pt x="1028864" y="2743200"/>
                </a:lnTo>
                <a:lnTo>
                  <a:pt x="984715" y="2730500"/>
                </a:lnTo>
                <a:lnTo>
                  <a:pt x="941179" y="2705100"/>
                </a:lnTo>
                <a:lnTo>
                  <a:pt x="856049" y="2679700"/>
                </a:lnTo>
                <a:lnTo>
                  <a:pt x="814508" y="2654300"/>
                </a:lnTo>
                <a:lnTo>
                  <a:pt x="773685" y="2641600"/>
                </a:lnTo>
                <a:lnTo>
                  <a:pt x="733605" y="2616200"/>
                </a:lnTo>
                <a:lnTo>
                  <a:pt x="694296" y="2590800"/>
                </a:lnTo>
                <a:lnTo>
                  <a:pt x="655783" y="2578100"/>
                </a:lnTo>
                <a:lnTo>
                  <a:pt x="618092" y="2552700"/>
                </a:lnTo>
                <a:lnTo>
                  <a:pt x="581250" y="2527300"/>
                </a:lnTo>
                <a:lnTo>
                  <a:pt x="545284" y="2489200"/>
                </a:lnTo>
                <a:lnTo>
                  <a:pt x="510218" y="2463800"/>
                </a:lnTo>
                <a:lnTo>
                  <a:pt x="476080" y="2438400"/>
                </a:lnTo>
                <a:lnTo>
                  <a:pt x="442896" y="2413000"/>
                </a:lnTo>
                <a:lnTo>
                  <a:pt x="410692" y="2374900"/>
                </a:lnTo>
                <a:lnTo>
                  <a:pt x="379494" y="2349500"/>
                </a:lnTo>
                <a:lnTo>
                  <a:pt x="349328" y="2311400"/>
                </a:lnTo>
                <a:lnTo>
                  <a:pt x="320221" y="2273300"/>
                </a:lnTo>
                <a:lnTo>
                  <a:pt x="292199" y="2247900"/>
                </a:lnTo>
                <a:lnTo>
                  <a:pt x="265288" y="2209800"/>
                </a:lnTo>
                <a:lnTo>
                  <a:pt x="239515" y="2171700"/>
                </a:lnTo>
                <a:lnTo>
                  <a:pt x="214905" y="2133600"/>
                </a:lnTo>
                <a:lnTo>
                  <a:pt x="191485" y="2095500"/>
                </a:lnTo>
                <a:lnTo>
                  <a:pt x="169281" y="2057400"/>
                </a:lnTo>
                <a:lnTo>
                  <a:pt x="148320" y="2019300"/>
                </a:lnTo>
                <a:lnTo>
                  <a:pt x="128627" y="1968500"/>
                </a:lnTo>
                <a:lnTo>
                  <a:pt x="110229" y="1930400"/>
                </a:lnTo>
                <a:lnTo>
                  <a:pt x="93152" y="1892300"/>
                </a:lnTo>
                <a:lnTo>
                  <a:pt x="77422" y="1841500"/>
                </a:lnTo>
                <a:lnTo>
                  <a:pt x="63066" y="1803400"/>
                </a:lnTo>
                <a:lnTo>
                  <a:pt x="50110" y="1752600"/>
                </a:lnTo>
                <a:lnTo>
                  <a:pt x="38580" y="1714500"/>
                </a:lnTo>
                <a:lnTo>
                  <a:pt x="28501" y="1663700"/>
                </a:lnTo>
                <a:lnTo>
                  <a:pt x="19902" y="1625600"/>
                </a:lnTo>
                <a:lnTo>
                  <a:pt x="12807" y="1574800"/>
                </a:lnTo>
                <a:lnTo>
                  <a:pt x="7243" y="1524000"/>
                </a:lnTo>
                <a:lnTo>
                  <a:pt x="3236" y="1485900"/>
                </a:lnTo>
                <a:lnTo>
                  <a:pt x="813" y="1435100"/>
                </a:lnTo>
                <a:lnTo>
                  <a:pt x="0" y="1384300"/>
                </a:lnTo>
                <a:lnTo>
                  <a:pt x="813" y="1333500"/>
                </a:lnTo>
                <a:lnTo>
                  <a:pt x="3236" y="1295400"/>
                </a:lnTo>
                <a:lnTo>
                  <a:pt x="7243" y="1244600"/>
                </a:lnTo>
                <a:lnTo>
                  <a:pt x="12807" y="1193800"/>
                </a:lnTo>
                <a:lnTo>
                  <a:pt x="19902" y="1155700"/>
                </a:lnTo>
                <a:lnTo>
                  <a:pt x="28501" y="1104900"/>
                </a:lnTo>
                <a:lnTo>
                  <a:pt x="38580" y="1054100"/>
                </a:lnTo>
                <a:lnTo>
                  <a:pt x="50110" y="1016000"/>
                </a:lnTo>
                <a:lnTo>
                  <a:pt x="63066" y="965200"/>
                </a:lnTo>
                <a:lnTo>
                  <a:pt x="77422" y="927100"/>
                </a:lnTo>
                <a:lnTo>
                  <a:pt x="93152" y="889000"/>
                </a:lnTo>
                <a:lnTo>
                  <a:pt x="110229" y="838200"/>
                </a:lnTo>
                <a:lnTo>
                  <a:pt x="128627" y="800100"/>
                </a:lnTo>
                <a:lnTo>
                  <a:pt x="148320" y="762000"/>
                </a:lnTo>
                <a:lnTo>
                  <a:pt x="169281" y="723900"/>
                </a:lnTo>
                <a:lnTo>
                  <a:pt x="191485" y="685800"/>
                </a:lnTo>
                <a:lnTo>
                  <a:pt x="214905" y="647700"/>
                </a:lnTo>
                <a:lnTo>
                  <a:pt x="239515" y="609600"/>
                </a:lnTo>
                <a:lnTo>
                  <a:pt x="265288" y="571500"/>
                </a:lnTo>
                <a:lnTo>
                  <a:pt x="292199" y="533400"/>
                </a:lnTo>
                <a:lnTo>
                  <a:pt x="320221" y="495300"/>
                </a:lnTo>
                <a:lnTo>
                  <a:pt x="349328" y="457200"/>
                </a:lnTo>
                <a:lnTo>
                  <a:pt x="379494" y="431800"/>
                </a:lnTo>
                <a:lnTo>
                  <a:pt x="410692" y="393700"/>
                </a:lnTo>
                <a:lnTo>
                  <a:pt x="442896" y="368300"/>
                </a:lnTo>
                <a:lnTo>
                  <a:pt x="476080" y="330200"/>
                </a:lnTo>
                <a:lnTo>
                  <a:pt x="510218" y="304800"/>
                </a:lnTo>
                <a:lnTo>
                  <a:pt x="545284" y="279400"/>
                </a:lnTo>
                <a:lnTo>
                  <a:pt x="581250" y="254000"/>
                </a:lnTo>
                <a:lnTo>
                  <a:pt x="618092" y="228600"/>
                </a:lnTo>
                <a:lnTo>
                  <a:pt x="655783" y="203200"/>
                </a:lnTo>
                <a:lnTo>
                  <a:pt x="694296" y="177800"/>
                </a:lnTo>
                <a:lnTo>
                  <a:pt x="733605" y="152400"/>
                </a:lnTo>
                <a:lnTo>
                  <a:pt x="773685" y="139700"/>
                </a:lnTo>
                <a:lnTo>
                  <a:pt x="814508" y="114300"/>
                </a:lnTo>
                <a:lnTo>
                  <a:pt x="856049" y="101600"/>
                </a:lnTo>
                <a:lnTo>
                  <a:pt x="898281" y="76200"/>
                </a:lnTo>
                <a:lnTo>
                  <a:pt x="1118895" y="12700"/>
                </a:lnTo>
                <a:lnTo>
                  <a:pt x="1164724" y="0"/>
                </a:lnTo>
                <a:lnTo>
                  <a:pt x="1637200" y="0"/>
                </a:lnTo>
                <a:lnTo>
                  <a:pt x="1683029" y="12700"/>
                </a:lnTo>
                <a:lnTo>
                  <a:pt x="1903643" y="76200"/>
                </a:lnTo>
                <a:lnTo>
                  <a:pt x="1945875" y="101600"/>
                </a:lnTo>
                <a:lnTo>
                  <a:pt x="1987416" y="114300"/>
                </a:lnTo>
                <a:lnTo>
                  <a:pt x="2028239" y="139700"/>
                </a:lnTo>
                <a:lnTo>
                  <a:pt x="2068319" y="152400"/>
                </a:lnTo>
                <a:lnTo>
                  <a:pt x="2107628" y="177800"/>
                </a:lnTo>
                <a:lnTo>
                  <a:pt x="2146141" y="203200"/>
                </a:lnTo>
                <a:lnTo>
                  <a:pt x="2164987" y="215900"/>
                </a:lnTo>
                <a:lnTo>
                  <a:pt x="1304914" y="215900"/>
                </a:lnTo>
                <a:lnTo>
                  <a:pt x="1257662" y="228600"/>
                </a:lnTo>
                <a:lnTo>
                  <a:pt x="1210977" y="228600"/>
                </a:lnTo>
                <a:lnTo>
                  <a:pt x="1119456" y="254000"/>
                </a:lnTo>
                <a:lnTo>
                  <a:pt x="1074697" y="254000"/>
                </a:lnTo>
                <a:lnTo>
                  <a:pt x="1030655" y="279400"/>
                </a:lnTo>
                <a:lnTo>
                  <a:pt x="944879" y="304800"/>
                </a:lnTo>
                <a:lnTo>
                  <a:pt x="903220" y="330200"/>
                </a:lnTo>
                <a:lnTo>
                  <a:pt x="862431" y="342900"/>
                </a:lnTo>
                <a:lnTo>
                  <a:pt x="822550" y="368300"/>
                </a:lnTo>
                <a:lnTo>
                  <a:pt x="783616" y="393700"/>
                </a:lnTo>
                <a:lnTo>
                  <a:pt x="745666" y="419100"/>
                </a:lnTo>
                <a:lnTo>
                  <a:pt x="708739" y="444500"/>
                </a:lnTo>
                <a:lnTo>
                  <a:pt x="672871" y="469900"/>
                </a:lnTo>
                <a:lnTo>
                  <a:pt x="638103" y="495300"/>
                </a:lnTo>
                <a:lnTo>
                  <a:pt x="604470" y="520700"/>
                </a:lnTo>
                <a:lnTo>
                  <a:pt x="572013" y="558800"/>
                </a:lnTo>
                <a:lnTo>
                  <a:pt x="540767" y="584200"/>
                </a:lnTo>
                <a:lnTo>
                  <a:pt x="510773" y="622300"/>
                </a:lnTo>
                <a:lnTo>
                  <a:pt x="482066" y="660400"/>
                </a:lnTo>
                <a:lnTo>
                  <a:pt x="454687" y="698500"/>
                </a:lnTo>
                <a:lnTo>
                  <a:pt x="428672" y="736600"/>
                </a:lnTo>
                <a:lnTo>
                  <a:pt x="404060" y="774700"/>
                </a:lnTo>
                <a:lnTo>
                  <a:pt x="380889" y="812800"/>
                </a:lnTo>
                <a:lnTo>
                  <a:pt x="359196" y="850900"/>
                </a:lnTo>
                <a:lnTo>
                  <a:pt x="339020" y="889000"/>
                </a:lnTo>
                <a:lnTo>
                  <a:pt x="320400" y="927100"/>
                </a:lnTo>
                <a:lnTo>
                  <a:pt x="303372" y="977900"/>
                </a:lnTo>
                <a:lnTo>
                  <a:pt x="287975" y="1016000"/>
                </a:lnTo>
                <a:lnTo>
                  <a:pt x="274247" y="1054100"/>
                </a:lnTo>
                <a:lnTo>
                  <a:pt x="262225" y="1104900"/>
                </a:lnTo>
                <a:lnTo>
                  <a:pt x="251949" y="1155700"/>
                </a:lnTo>
                <a:lnTo>
                  <a:pt x="243456" y="1193800"/>
                </a:lnTo>
                <a:lnTo>
                  <a:pt x="236785" y="1244600"/>
                </a:lnTo>
                <a:lnTo>
                  <a:pt x="231972" y="1295400"/>
                </a:lnTo>
                <a:lnTo>
                  <a:pt x="229056" y="1333500"/>
                </a:lnTo>
                <a:lnTo>
                  <a:pt x="228076" y="1384300"/>
                </a:lnTo>
                <a:lnTo>
                  <a:pt x="229056" y="1435100"/>
                </a:lnTo>
                <a:lnTo>
                  <a:pt x="231972" y="1485900"/>
                </a:lnTo>
                <a:lnTo>
                  <a:pt x="236785" y="1524000"/>
                </a:lnTo>
                <a:lnTo>
                  <a:pt x="243456" y="1574800"/>
                </a:lnTo>
                <a:lnTo>
                  <a:pt x="251949" y="1625600"/>
                </a:lnTo>
                <a:lnTo>
                  <a:pt x="262225" y="1663700"/>
                </a:lnTo>
                <a:lnTo>
                  <a:pt x="274247" y="1714500"/>
                </a:lnTo>
                <a:lnTo>
                  <a:pt x="287975" y="1752600"/>
                </a:lnTo>
                <a:lnTo>
                  <a:pt x="303372" y="1803400"/>
                </a:lnTo>
                <a:lnTo>
                  <a:pt x="320400" y="1841500"/>
                </a:lnTo>
                <a:lnTo>
                  <a:pt x="339020" y="1879600"/>
                </a:lnTo>
                <a:lnTo>
                  <a:pt x="359196" y="1930400"/>
                </a:lnTo>
                <a:lnTo>
                  <a:pt x="380889" y="1968500"/>
                </a:lnTo>
                <a:lnTo>
                  <a:pt x="404060" y="2006600"/>
                </a:lnTo>
                <a:lnTo>
                  <a:pt x="428672" y="2044700"/>
                </a:lnTo>
                <a:lnTo>
                  <a:pt x="454687" y="2082800"/>
                </a:lnTo>
                <a:lnTo>
                  <a:pt x="482066" y="2120900"/>
                </a:lnTo>
                <a:lnTo>
                  <a:pt x="510773" y="2146300"/>
                </a:lnTo>
                <a:lnTo>
                  <a:pt x="540767" y="2184400"/>
                </a:lnTo>
                <a:lnTo>
                  <a:pt x="572013" y="2209800"/>
                </a:lnTo>
                <a:lnTo>
                  <a:pt x="604470" y="2247900"/>
                </a:lnTo>
                <a:lnTo>
                  <a:pt x="638103" y="2273300"/>
                </a:lnTo>
                <a:lnTo>
                  <a:pt x="672871" y="2311400"/>
                </a:lnTo>
                <a:lnTo>
                  <a:pt x="708739" y="2336800"/>
                </a:lnTo>
                <a:lnTo>
                  <a:pt x="745666" y="2362200"/>
                </a:lnTo>
                <a:lnTo>
                  <a:pt x="783616" y="2387600"/>
                </a:lnTo>
                <a:lnTo>
                  <a:pt x="822550" y="2413000"/>
                </a:lnTo>
                <a:lnTo>
                  <a:pt x="862431" y="2425700"/>
                </a:lnTo>
                <a:lnTo>
                  <a:pt x="903220" y="2451100"/>
                </a:lnTo>
                <a:lnTo>
                  <a:pt x="944879" y="2463800"/>
                </a:lnTo>
                <a:lnTo>
                  <a:pt x="987370" y="2489200"/>
                </a:lnTo>
                <a:lnTo>
                  <a:pt x="1164896" y="2540000"/>
                </a:lnTo>
                <a:lnTo>
                  <a:pt x="1210977" y="2540000"/>
                </a:lnTo>
                <a:lnTo>
                  <a:pt x="1257662" y="2552700"/>
                </a:lnTo>
                <a:lnTo>
                  <a:pt x="1352693" y="2552700"/>
                </a:lnTo>
                <a:lnTo>
                  <a:pt x="1400962" y="2565400"/>
                </a:lnTo>
                <a:lnTo>
                  <a:pt x="2164739" y="2565400"/>
                </a:lnTo>
                <a:lnTo>
                  <a:pt x="2145893" y="2578100"/>
                </a:lnTo>
                <a:lnTo>
                  <a:pt x="2107379" y="2590800"/>
                </a:lnTo>
                <a:lnTo>
                  <a:pt x="2068071" y="2616200"/>
                </a:lnTo>
                <a:lnTo>
                  <a:pt x="2027993" y="2641600"/>
                </a:lnTo>
                <a:lnTo>
                  <a:pt x="1987174" y="2654300"/>
                </a:lnTo>
                <a:lnTo>
                  <a:pt x="1945639" y="2679700"/>
                </a:lnTo>
                <a:lnTo>
                  <a:pt x="1860526" y="2705100"/>
                </a:lnTo>
                <a:lnTo>
                  <a:pt x="1817001" y="2730500"/>
                </a:lnTo>
                <a:lnTo>
                  <a:pt x="1772866" y="2743200"/>
                </a:lnTo>
                <a:close/>
              </a:path>
              <a:path w="2802254" h="2781300">
                <a:moveTo>
                  <a:pt x="2164739" y="2565400"/>
                </a:moveTo>
                <a:lnTo>
                  <a:pt x="1400962" y="2565400"/>
                </a:lnTo>
                <a:lnTo>
                  <a:pt x="1449231" y="2552700"/>
                </a:lnTo>
                <a:lnTo>
                  <a:pt x="1544262" y="2552700"/>
                </a:lnTo>
                <a:lnTo>
                  <a:pt x="1590947" y="2540000"/>
                </a:lnTo>
                <a:lnTo>
                  <a:pt x="1637029" y="2540000"/>
                </a:lnTo>
                <a:lnTo>
                  <a:pt x="1814554" y="2489200"/>
                </a:lnTo>
                <a:lnTo>
                  <a:pt x="1857045" y="2463800"/>
                </a:lnTo>
                <a:lnTo>
                  <a:pt x="1898704" y="2451100"/>
                </a:lnTo>
                <a:lnTo>
                  <a:pt x="1939493" y="2425700"/>
                </a:lnTo>
                <a:lnTo>
                  <a:pt x="1979374" y="2413000"/>
                </a:lnTo>
                <a:lnTo>
                  <a:pt x="2018308" y="2387600"/>
                </a:lnTo>
                <a:lnTo>
                  <a:pt x="2056258" y="2362200"/>
                </a:lnTo>
                <a:lnTo>
                  <a:pt x="2093185" y="2336800"/>
                </a:lnTo>
                <a:lnTo>
                  <a:pt x="2129053" y="2311400"/>
                </a:lnTo>
                <a:lnTo>
                  <a:pt x="2163821" y="2273300"/>
                </a:lnTo>
                <a:lnTo>
                  <a:pt x="2197454" y="2247900"/>
                </a:lnTo>
                <a:lnTo>
                  <a:pt x="2229912" y="2209800"/>
                </a:lnTo>
                <a:lnTo>
                  <a:pt x="2261157" y="2184400"/>
                </a:lnTo>
                <a:lnTo>
                  <a:pt x="2291152" y="2146300"/>
                </a:lnTo>
                <a:lnTo>
                  <a:pt x="2319858" y="2120900"/>
                </a:lnTo>
                <a:lnTo>
                  <a:pt x="2347237" y="2082800"/>
                </a:lnTo>
                <a:lnTo>
                  <a:pt x="2373252" y="2044700"/>
                </a:lnTo>
                <a:lnTo>
                  <a:pt x="2397864" y="2006600"/>
                </a:lnTo>
                <a:lnTo>
                  <a:pt x="2421035" y="1968500"/>
                </a:lnTo>
                <a:lnTo>
                  <a:pt x="2442728" y="1930400"/>
                </a:lnTo>
                <a:lnTo>
                  <a:pt x="2462904" y="1879600"/>
                </a:lnTo>
                <a:lnTo>
                  <a:pt x="2481524" y="1841500"/>
                </a:lnTo>
                <a:lnTo>
                  <a:pt x="2498552" y="1803400"/>
                </a:lnTo>
                <a:lnTo>
                  <a:pt x="2513949" y="1752600"/>
                </a:lnTo>
                <a:lnTo>
                  <a:pt x="2527677" y="1714500"/>
                </a:lnTo>
                <a:lnTo>
                  <a:pt x="2539699" y="1663700"/>
                </a:lnTo>
                <a:lnTo>
                  <a:pt x="2549975" y="1625600"/>
                </a:lnTo>
                <a:lnTo>
                  <a:pt x="2558468" y="1574800"/>
                </a:lnTo>
                <a:lnTo>
                  <a:pt x="2565139" y="1524000"/>
                </a:lnTo>
                <a:lnTo>
                  <a:pt x="2569952" y="1485900"/>
                </a:lnTo>
                <a:lnTo>
                  <a:pt x="2572868" y="1435100"/>
                </a:lnTo>
                <a:lnTo>
                  <a:pt x="2573848" y="1384300"/>
                </a:lnTo>
                <a:lnTo>
                  <a:pt x="2572868" y="1333500"/>
                </a:lnTo>
                <a:lnTo>
                  <a:pt x="2569952" y="1295400"/>
                </a:lnTo>
                <a:lnTo>
                  <a:pt x="2565139" y="1244600"/>
                </a:lnTo>
                <a:lnTo>
                  <a:pt x="2558468" y="1193800"/>
                </a:lnTo>
                <a:lnTo>
                  <a:pt x="2549975" y="1155700"/>
                </a:lnTo>
                <a:lnTo>
                  <a:pt x="2539699" y="1104900"/>
                </a:lnTo>
                <a:lnTo>
                  <a:pt x="2527677" y="1054100"/>
                </a:lnTo>
                <a:lnTo>
                  <a:pt x="2513949" y="1016000"/>
                </a:lnTo>
                <a:lnTo>
                  <a:pt x="2498552" y="977900"/>
                </a:lnTo>
                <a:lnTo>
                  <a:pt x="2481524" y="927100"/>
                </a:lnTo>
                <a:lnTo>
                  <a:pt x="2462904" y="889000"/>
                </a:lnTo>
                <a:lnTo>
                  <a:pt x="2442728" y="850900"/>
                </a:lnTo>
                <a:lnTo>
                  <a:pt x="2421035" y="812800"/>
                </a:lnTo>
                <a:lnTo>
                  <a:pt x="2397864" y="774700"/>
                </a:lnTo>
                <a:lnTo>
                  <a:pt x="2373252" y="736600"/>
                </a:lnTo>
                <a:lnTo>
                  <a:pt x="2347237" y="698500"/>
                </a:lnTo>
                <a:lnTo>
                  <a:pt x="2319858" y="660400"/>
                </a:lnTo>
                <a:lnTo>
                  <a:pt x="2291152" y="622300"/>
                </a:lnTo>
                <a:lnTo>
                  <a:pt x="2261157" y="584200"/>
                </a:lnTo>
                <a:lnTo>
                  <a:pt x="2229912" y="558800"/>
                </a:lnTo>
                <a:lnTo>
                  <a:pt x="2197454" y="520700"/>
                </a:lnTo>
                <a:lnTo>
                  <a:pt x="2163821" y="495300"/>
                </a:lnTo>
                <a:lnTo>
                  <a:pt x="2129053" y="469900"/>
                </a:lnTo>
                <a:lnTo>
                  <a:pt x="2093185" y="444500"/>
                </a:lnTo>
                <a:lnTo>
                  <a:pt x="2056258" y="419100"/>
                </a:lnTo>
                <a:lnTo>
                  <a:pt x="2018308" y="393700"/>
                </a:lnTo>
                <a:lnTo>
                  <a:pt x="1979374" y="368300"/>
                </a:lnTo>
                <a:lnTo>
                  <a:pt x="1939493" y="342900"/>
                </a:lnTo>
                <a:lnTo>
                  <a:pt x="1898704" y="330200"/>
                </a:lnTo>
                <a:lnTo>
                  <a:pt x="1857045" y="304800"/>
                </a:lnTo>
                <a:lnTo>
                  <a:pt x="1771269" y="279400"/>
                </a:lnTo>
                <a:lnTo>
                  <a:pt x="1727228" y="254000"/>
                </a:lnTo>
                <a:lnTo>
                  <a:pt x="1682468" y="254000"/>
                </a:lnTo>
                <a:lnTo>
                  <a:pt x="1590947" y="228600"/>
                </a:lnTo>
                <a:lnTo>
                  <a:pt x="1544262" y="228600"/>
                </a:lnTo>
                <a:lnTo>
                  <a:pt x="1497010" y="215900"/>
                </a:lnTo>
                <a:lnTo>
                  <a:pt x="2164987" y="215900"/>
                </a:lnTo>
                <a:lnTo>
                  <a:pt x="2183832" y="228600"/>
                </a:lnTo>
                <a:lnTo>
                  <a:pt x="2220674" y="254000"/>
                </a:lnTo>
                <a:lnTo>
                  <a:pt x="2256640" y="279400"/>
                </a:lnTo>
                <a:lnTo>
                  <a:pt x="2291706" y="304800"/>
                </a:lnTo>
                <a:lnTo>
                  <a:pt x="2325844" y="330200"/>
                </a:lnTo>
                <a:lnTo>
                  <a:pt x="2359028" y="368300"/>
                </a:lnTo>
                <a:lnTo>
                  <a:pt x="2391232" y="393700"/>
                </a:lnTo>
                <a:lnTo>
                  <a:pt x="2422431" y="431800"/>
                </a:lnTo>
                <a:lnTo>
                  <a:pt x="2452596" y="457200"/>
                </a:lnTo>
                <a:lnTo>
                  <a:pt x="2481703" y="495300"/>
                </a:lnTo>
                <a:lnTo>
                  <a:pt x="2509725" y="533400"/>
                </a:lnTo>
                <a:lnTo>
                  <a:pt x="2536636" y="571500"/>
                </a:lnTo>
                <a:lnTo>
                  <a:pt x="2562409" y="609600"/>
                </a:lnTo>
                <a:lnTo>
                  <a:pt x="2587019" y="647700"/>
                </a:lnTo>
                <a:lnTo>
                  <a:pt x="2610439" y="685800"/>
                </a:lnTo>
                <a:lnTo>
                  <a:pt x="2632643" y="723900"/>
                </a:lnTo>
                <a:lnTo>
                  <a:pt x="2653604" y="762000"/>
                </a:lnTo>
                <a:lnTo>
                  <a:pt x="2673297" y="800100"/>
                </a:lnTo>
                <a:lnTo>
                  <a:pt x="2691695" y="838200"/>
                </a:lnTo>
                <a:lnTo>
                  <a:pt x="2708772" y="889000"/>
                </a:lnTo>
                <a:lnTo>
                  <a:pt x="2724502" y="927100"/>
                </a:lnTo>
                <a:lnTo>
                  <a:pt x="2738858" y="965200"/>
                </a:lnTo>
                <a:lnTo>
                  <a:pt x="2751814" y="1016000"/>
                </a:lnTo>
                <a:lnTo>
                  <a:pt x="2763345" y="1054100"/>
                </a:lnTo>
                <a:lnTo>
                  <a:pt x="2773423" y="1104900"/>
                </a:lnTo>
                <a:lnTo>
                  <a:pt x="2782022" y="1155700"/>
                </a:lnTo>
                <a:lnTo>
                  <a:pt x="2789117" y="1193800"/>
                </a:lnTo>
                <a:lnTo>
                  <a:pt x="2794681" y="1244600"/>
                </a:lnTo>
                <a:lnTo>
                  <a:pt x="2798688" y="1295400"/>
                </a:lnTo>
                <a:lnTo>
                  <a:pt x="2801111" y="1333500"/>
                </a:lnTo>
                <a:lnTo>
                  <a:pt x="2801925" y="1384300"/>
                </a:lnTo>
                <a:lnTo>
                  <a:pt x="2801110" y="1435100"/>
                </a:lnTo>
                <a:lnTo>
                  <a:pt x="2798685" y="1485900"/>
                </a:lnTo>
                <a:lnTo>
                  <a:pt x="2794675" y="1524000"/>
                </a:lnTo>
                <a:lnTo>
                  <a:pt x="2789107" y="1574800"/>
                </a:lnTo>
                <a:lnTo>
                  <a:pt x="2782006" y="1625600"/>
                </a:lnTo>
                <a:lnTo>
                  <a:pt x="2773400" y="1663700"/>
                </a:lnTo>
                <a:lnTo>
                  <a:pt x="2763314" y="1714500"/>
                </a:lnTo>
                <a:lnTo>
                  <a:pt x="2751775" y="1752600"/>
                </a:lnTo>
                <a:lnTo>
                  <a:pt x="2738810" y="1803400"/>
                </a:lnTo>
                <a:lnTo>
                  <a:pt x="2724444" y="1841500"/>
                </a:lnTo>
                <a:lnTo>
                  <a:pt x="2708704" y="1892300"/>
                </a:lnTo>
                <a:lnTo>
                  <a:pt x="2691616" y="1930400"/>
                </a:lnTo>
                <a:lnTo>
                  <a:pt x="2673207" y="1968500"/>
                </a:lnTo>
                <a:lnTo>
                  <a:pt x="2653503" y="2019300"/>
                </a:lnTo>
                <a:lnTo>
                  <a:pt x="2632530" y="2057400"/>
                </a:lnTo>
                <a:lnTo>
                  <a:pt x="2610314" y="2095500"/>
                </a:lnTo>
                <a:lnTo>
                  <a:pt x="2586883" y="2133600"/>
                </a:lnTo>
                <a:lnTo>
                  <a:pt x="2562262" y="2171700"/>
                </a:lnTo>
                <a:lnTo>
                  <a:pt x="2536477" y="2209800"/>
                </a:lnTo>
                <a:lnTo>
                  <a:pt x="2509555" y="2247900"/>
                </a:lnTo>
                <a:lnTo>
                  <a:pt x="2481522" y="2273300"/>
                </a:lnTo>
                <a:lnTo>
                  <a:pt x="2452405" y="2311400"/>
                </a:lnTo>
                <a:lnTo>
                  <a:pt x="2422229" y="2349500"/>
                </a:lnTo>
                <a:lnTo>
                  <a:pt x="2391022" y="2374900"/>
                </a:lnTo>
                <a:lnTo>
                  <a:pt x="2358810" y="2413000"/>
                </a:lnTo>
                <a:lnTo>
                  <a:pt x="2325618" y="2438400"/>
                </a:lnTo>
                <a:lnTo>
                  <a:pt x="2291473" y="2463800"/>
                </a:lnTo>
                <a:lnTo>
                  <a:pt x="2256402" y="2489200"/>
                </a:lnTo>
                <a:lnTo>
                  <a:pt x="2220431" y="2527300"/>
                </a:lnTo>
                <a:lnTo>
                  <a:pt x="2183586" y="2552700"/>
                </a:lnTo>
                <a:lnTo>
                  <a:pt x="2164739" y="2565400"/>
                </a:lnTo>
                <a:close/>
              </a:path>
              <a:path w="2802254" h="2781300">
                <a:moveTo>
                  <a:pt x="1637059" y="2768600"/>
                </a:moveTo>
                <a:lnTo>
                  <a:pt x="1164724" y="2768600"/>
                </a:lnTo>
                <a:lnTo>
                  <a:pt x="1073599" y="2743200"/>
                </a:lnTo>
                <a:lnTo>
                  <a:pt x="1728146" y="2743200"/>
                </a:lnTo>
                <a:lnTo>
                  <a:pt x="1637059" y="2768600"/>
                </a:lnTo>
                <a:close/>
              </a:path>
              <a:path w="2802254" h="2781300">
                <a:moveTo>
                  <a:pt x="1543952" y="2781300"/>
                </a:moveTo>
                <a:lnTo>
                  <a:pt x="1257879" y="2781300"/>
                </a:lnTo>
                <a:lnTo>
                  <a:pt x="1211061" y="2768600"/>
                </a:lnTo>
                <a:lnTo>
                  <a:pt x="1590745" y="2768600"/>
                </a:lnTo>
                <a:lnTo>
                  <a:pt x="1543952" y="2781300"/>
                </a:lnTo>
                <a:close/>
              </a:path>
            </a:pathLst>
          </a:custGeom>
          <a:solidFill>
            <a:srgbClr val="F6F000"/>
          </a:solidFill>
        </p:spPr>
        <p:txBody>
          <a:bodyPr wrap="square" lIns="0" tIns="0" rIns="0" bIns="0" rtlCol="0"/>
          <a:lstStyle/>
          <a:p>
            <a:endParaRPr dirty="0"/>
          </a:p>
        </p:txBody>
      </p:sp>
      <p:pic>
        <p:nvPicPr>
          <p:cNvPr id="30" name="Picture 29" descr="A yellow logo with black text&#10;&#10;Description automatically generated">
            <a:extLst>
              <a:ext uri="{FF2B5EF4-FFF2-40B4-BE49-F238E27FC236}">
                <a16:creationId xmlns:a16="http://schemas.microsoft.com/office/drawing/2014/main" id="{61B4F733-BBAB-4FB0-AC04-FFEE0387AF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9096"/>
          <a:stretch/>
        </p:blipFill>
        <p:spPr bwMode="auto">
          <a:xfrm>
            <a:off x="558159" y="5997860"/>
            <a:ext cx="3828047" cy="271430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14305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5751" y="-33750"/>
            <a:ext cx="18288000" cy="982345"/>
          </a:xfrm>
          <a:custGeom>
            <a:avLst/>
            <a:gdLst/>
            <a:ahLst/>
            <a:cxnLst/>
            <a:rect l="l" t="t" r="r" b="b"/>
            <a:pathLst>
              <a:path w="18288000" h="3086100">
                <a:moveTo>
                  <a:pt x="18287552" y="3086099"/>
                </a:moveTo>
                <a:lnTo>
                  <a:pt x="0" y="3086099"/>
                </a:lnTo>
                <a:lnTo>
                  <a:pt x="0" y="0"/>
                </a:lnTo>
                <a:lnTo>
                  <a:pt x="18287552" y="0"/>
                </a:lnTo>
                <a:lnTo>
                  <a:pt x="18287552" y="3086099"/>
                </a:lnTo>
                <a:close/>
              </a:path>
            </a:pathLst>
          </a:custGeom>
          <a:solidFill>
            <a:srgbClr val="545454"/>
          </a:solidFill>
        </p:spPr>
        <p:txBody>
          <a:bodyPr wrap="square" lIns="0" tIns="0" rIns="0" bIns="0" rtlCol="0"/>
          <a:lstStyle/>
          <a:p>
            <a:endParaRPr dirty="0"/>
          </a:p>
        </p:txBody>
      </p:sp>
      <p:sp>
        <p:nvSpPr>
          <p:cNvPr id="28" name="object 28"/>
          <p:cNvSpPr txBox="1">
            <a:spLocks noGrp="1"/>
          </p:cNvSpPr>
          <p:nvPr>
            <p:ph type="title"/>
          </p:nvPr>
        </p:nvSpPr>
        <p:spPr>
          <a:xfrm>
            <a:off x="7135385" y="1545888"/>
            <a:ext cx="3735704" cy="5324535"/>
          </a:xfrm>
          <a:prstGeom prst="rect">
            <a:avLst/>
          </a:prstGeom>
        </p:spPr>
        <p:txBody>
          <a:bodyPr vert="horz" wrap="square" lIns="0" tIns="15240" rIns="0" bIns="0" rtlCol="0">
            <a:spAutoFit/>
          </a:bodyPr>
          <a:lstStyle/>
          <a:p>
            <a:pPr marL="12700">
              <a:lnSpc>
                <a:spcPct val="100000"/>
              </a:lnSpc>
              <a:spcBef>
                <a:spcPts val="120"/>
              </a:spcBef>
            </a:pPr>
            <a:r>
              <a:rPr sz="11500" b="1" spc="105" dirty="0">
                <a:solidFill>
                  <a:srgbClr val="FFFFFF"/>
                </a:solidFill>
                <a:latin typeface="Arial"/>
                <a:cs typeface="Arial"/>
              </a:rPr>
              <a:t>Our</a:t>
            </a:r>
            <a:r>
              <a:rPr sz="11500" b="1" spc="110" dirty="0">
                <a:solidFill>
                  <a:srgbClr val="FFFFFF"/>
                </a:solidFill>
                <a:latin typeface="Arial"/>
                <a:cs typeface="Arial"/>
              </a:rPr>
              <a:t> </a:t>
            </a:r>
            <a:r>
              <a:rPr sz="11500" b="1" spc="285" dirty="0">
                <a:solidFill>
                  <a:srgbClr val="FFFFFF"/>
                </a:solidFill>
                <a:latin typeface="Arial"/>
                <a:cs typeface="Arial"/>
              </a:rPr>
              <a:t>Team</a:t>
            </a:r>
            <a:endParaRPr sz="11500" dirty="0">
              <a:latin typeface="Arial"/>
              <a:cs typeface="Arial"/>
            </a:endParaRPr>
          </a:p>
        </p:txBody>
      </p:sp>
      <p:sp>
        <p:nvSpPr>
          <p:cNvPr id="35" name="Mission">
            <a:extLst>
              <a:ext uri="{FF2B5EF4-FFF2-40B4-BE49-F238E27FC236}">
                <a16:creationId xmlns:a16="http://schemas.microsoft.com/office/drawing/2014/main" id="{40FF2CCE-D318-79B9-24BF-D4F92C7EE813}"/>
              </a:ext>
            </a:extLst>
          </p:cNvPr>
          <p:cNvSpPr txBox="1"/>
          <p:nvPr/>
        </p:nvSpPr>
        <p:spPr>
          <a:xfrm>
            <a:off x="4274599" y="-78315"/>
            <a:ext cx="10531916" cy="118321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pPr algn="ctr"/>
            <a:r>
              <a:rPr lang="en-PH" sz="6000" b="1" dirty="0">
                <a:solidFill>
                  <a:srgbClr val="F6F000"/>
                </a:solidFill>
                <a:latin typeface="Poppins" panose="00000500000000000000" pitchFamily="2" charset="0"/>
                <a:cs typeface="Poppins" panose="00000500000000000000" pitchFamily="2" charset="0"/>
              </a:rPr>
              <a:t>LIGHTING EFFECTS</a:t>
            </a:r>
          </a:p>
        </p:txBody>
      </p:sp>
      <p:pic>
        <p:nvPicPr>
          <p:cNvPr id="6" name="Picture 5" descr="A black background with yellow dots&#10;&#10;Description automatically generated">
            <a:extLst>
              <a:ext uri="{FF2B5EF4-FFF2-40B4-BE49-F238E27FC236}">
                <a16:creationId xmlns:a16="http://schemas.microsoft.com/office/drawing/2014/main" id="{5E3DE096-1158-65E8-43A6-9D276FE7CFF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686"/>
          <a:stretch/>
        </p:blipFill>
        <p:spPr bwMode="auto">
          <a:xfrm>
            <a:off x="341629" y="21224"/>
            <a:ext cx="902970" cy="962025"/>
          </a:xfrm>
          <a:prstGeom prst="rect">
            <a:avLst/>
          </a:prstGeom>
          <a:ln>
            <a:noFill/>
          </a:ln>
          <a:extLst>
            <a:ext uri="{53640926-AAD7-44D8-BBD7-CCE9431645EC}">
              <a14:shadowObscured xmlns:a14="http://schemas.microsoft.com/office/drawing/2010/main"/>
            </a:ext>
          </a:extLst>
        </p:spPr>
      </p:pic>
      <p:sp>
        <p:nvSpPr>
          <p:cNvPr id="33" name="TextBox 32">
            <a:extLst>
              <a:ext uri="{FF2B5EF4-FFF2-40B4-BE49-F238E27FC236}">
                <a16:creationId xmlns:a16="http://schemas.microsoft.com/office/drawing/2014/main" id="{A75C3EA0-A9F5-95C3-3B73-17CF9CA531D8}"/>
              </a:ext>
            </a:extLst>
          </p:cNvPr>
          <p:cNvSpPr txBox="1"/>
          <p:nvPr/>
        </p:nvSpPr>
        <p:spPr>
          <a:xfrm>
            <a:off x="190901" y="1041721"/>
            <a:ext cx="4703265" cy="646331"/>
          </a:xfrm>
          <a:prstGeom prst="rect">
            <a:avLst/>
          </a:prstGeom>
          <a:noFill/>
        </p:spPr>
        <p:txBody>
          <a:bodyPr wrap="square" rtlCol="0">
            <a:spAutoFit/>
          </a:bodyPr>
          <a:lstStyle/>
          <a:p>
            <a:pPr algn="ctr"/>
            <a:r>
              <a:rPr lang="en-ZA" sz="3600" dirty="0"/>
              <a:t>Backlit fabric print</a:t>
            </a:r>
          </a:p>
        </p:txBody>
      </p:sp>
      <p:pic>
        <p:nvPicPr>
          <p:cNvPr id="34" name="Picture 2">
            <a:extLst>
              <a:ext uri="{FF2B5EF4-FFF2-40B4-BE49-F238E27FC236}">
                <a16:creationId xmlns:a16="http://schemas.microsoft.com/office/drawing/2014/main" id="{D28D04C9-326A-DFE0-5162-CCA46B5EB52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01323" y="1678064"/>
            <a:ext cx="3735704" cy="373570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a:extLst>
              <a:ext uri="{FF2B5EF4-FFF2-40B4-BE49-F238E27FC236}">
                <a16:creationId xmlns:a16="http://schemas.microsoft.com/office/drawing/2014/main" id="{2558A486-0B39-8044-3700-C4F1A27ABA8E}"/>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64377" y="6181803"/>
            <a:ext cx="4714086" cy="3687255"/>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a:extLst>
              <a:ext uri="{FF2B5EF4-FFF2-40B4-BE49-F238E27FC236}">
                <a16:creationId xmlns:a16="http://schemas.microsoft.com/office/drawing/2014/main" id="{4D933327-C4D3-F84D-8794-DF738DE8B114}"/>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l="17376" t="18869" r="10993" b="12373"/>
          <a:stretch/>
        </p:blipFill>
        <p:spPr bwMode="auto">
          <a:xfrm>
            <a:off x="761531" y="1801027"/>
            <a:ext cx="3735704" cy="3585810"/>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E1464515-992A-4D62-6317-B05E933A93F0}"/>
              </a:ext>
            </a:extLst>
          </p:cNvPr>
          <p:cNvSpPr txBox="1"/>
          <p:nvPr/>
        </p:nvSpPr>
        <p:spPr>
          <a:xfrm>
            <a:off x="5965221" y="1043445"/>
            <a:ext cx="5454723" cy="646331"/>
          </a:xfrm>
          <a:prstGeom prst="rect">
            <a:avLst/>
          </a:prstGeom>
          <a:noFill/>
        </p:spPr>
        <p:txBody>
          <a:bodyPr wrap="square" rtlCol="0">
            <a:spAutoFit/>
          </a:bodyPr>
          <a:lstStyle/>
          <a:p>
            <a:pPr algn="ctr"/>
            <a:r>
              <a:rPr lang="en-ZA" sz="3600" dirty="0"/>
              <a:t>LED Light Boxes</a:t>
            </a:r>
          </a:p>
        </p:txBody>
      </p:sp>
      <p:sp>
        <p:nvSpPr>
          <p:cNvPr id="39" name="TextBox 38">
            <a:extLst>
              <a:ext uri="{FF2B5EF4-FFF2-40B4-BE49-F238E27FC236}">
                <a16:creationId xmlns:a16="http://schemas.microsoft.com/office/drawing/2014/main" id="{234FB151-8379-A6E2-DA77-49F249AC9221}"/>
              </a:ext>
            </a:extLst>
          </p:cNvPr>
          <p:cNvSpPr txBox="1"/>
          <p:nvPr/>
        </p:nvSpPr>
        <p:spPr>
          <a:xfrm>
            <a:off x="6250566" y="5421491"/>
            <a:ext cx="4832462" cy="646331"/>
          </a:xfrm>
          <a:prstGeom prst="rect">
            <a:avLst/>
          </a:prstGeom>
          <a:noFill/>
        </p:spPr>
        <p:txBody>
          <a:bodyPr wrap="square" rtlCol="0">
            <a:spAutoFit/>
          </a:bodyPr>
          <a:lstStyle/>
          <a:p>
            <a:pPr algn="ctr"/>
            <a:r>
              <a:rPr lang="en-ZA" sz="3600" dirty="0"/>
              <a:t>3D Light Boxes</a:t>
            </a:r>
          </a:p>
        </p:txBody>
      </p:sp>
      <p:pic>
        <p:nvPicPr>
          <p:cNvPr id="40" name="Picture 8">
            <a:extLst>
              <a:ext uri="{FF2B5EF4-FFF2-40B4-BE49-F238E27FC236}">
                <a16:creationId xmlns:a16="http://schemas.microsoft.com/office/drawing/2014/main" id="{7E421FCE-A137-6C7D-0C5B-D3D222C6BAE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03850" y="6235814"/>
            <a:ext cx="4543569" cy="363324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a:extLst>
              <a:ext uri="{FF2B5EF4-FFF2-40B4-BE49-F238E27FC236}">
                <a16:creationId xmlns:a16="http://schemas.microsoft.com/office/drawing/2014/main" id="{70C29EE0-5E5A-6B63-D2E6-0B64A322C9A8}"/>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12513691" y="1678064"/>
            <a:ext cx="4818786" cy="361408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a:extLst>
              <a:ext uri="{FF2B5EF4-FFF2-40B4-BE49-F238E27FC236}">
                <a16:creationId xmlns:a16="http://schemas.microsoft.com/office/drawing/2014/main" id="{D8430C0C-A181-E71D-9199-975CD3892D1F}"/>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126866" y="6208808"/>
            <a:ext cx="5530884" cy="368725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A645848E-67F3-FFDF-D0F3-182BF5D7572E}"/>
              </a:ext>
            </a:extLst>
          </p:cNvPr>
          <p:cNvSpPr txBox="1"/>
          <p:nvPr/>
        </p:nvSpPr>
        <p:spPr>
          <a:xfrm>
            <a:off x="11197347" y="983249"/>
            <a:ext cx="7430276" cy="646331"/>
          </a:xfrm>
          <a:prstGeom prst="rect">
            <a:avLst/>
          </a:prstGeom>
          <a:noFill/>
        </p:spPr>
        <p:txBody>
          <a:bodyPr wrap="square" rtlCol="0">
            <a:spAutoFit/>
          </a:bodyPr>
          <a:lstStyle/>
          <a:p>
            <a:pPr algn="ctr"/>
            <a:r>
              <a:rPr lang="en-ZA" sz="3600" dirty="0"/>
              <a:t>Signature colour lighting</a:t>
            </a:r>
          </a:p>
        </p:txBody>
      </p:sp>
      <p:sp>
        <p:nvSpPr>
          <p:cNvPr id="44" name="TextBox 43">
            <a:extLst>
              <a:ext uri="{FF2B5EF4-FFF2-40B4-BE49-F238E27FC236}">
                <a16:creationId xmlns:a16="http://schemas.microsoft.com/office/drawing/2014/main" id="{CDF7B81A-217D-716B-C4F7-41EE71FB5DEC}"/>
              </a:ext>
            </a:extLst>
          </p:cNvPr>
          <p:cNvSpPr txBox="1"/>
          <p:nvPr/>
        </p:nvSpPr>
        <p:spPr>
          <a:xfrm>
            <a:off x="12037435" y="5422149"/>
            <a:ext cx="5771299" cy="646331"/>
          </a:xfrm>
          <a:prstGeom prst="rect">
            <a:avLst/>
          </a:prstGeom>
          <a:noFill/>
        </p:spPr>
        <p:txBody>
          <a:bodyPr wrap="square">
            <a:spAutoFit/>
          </a:bodyPr>
          <a:lstStyle/>
          <a:p>
            <a:pPr algn="ctr"/>
            <a:r>
              <a:rPr lang="en-ZA" sz="3600" dirty="0"/>
              <a:t>Coloured lighting wash</a:t>
            </a:r>
          </a:p>
        </p:txBody>
      </p:sp>
      <p:sp>
        <p:nvSpPr>
          <p:cNvPr id="45" name="TextBox 44">
            <a:extLst>
              <a:ext uri="{FF2B5EF4-FFF2-40B4-BE49-F238E27FC236}">
                <a16:creationId xmlns:a16="http://schemas.microsoft.com/office/drawing/2014/main" id="{7324F136-8390-4016-99CA-6A25DB8BC579}"/>
              </a:ext>
            </a:extLst>
          </p:cNvPr>
          <p:cNvSpPr txBox="1"/>
          <p:nvPr/>
        </p:nvSpPr>
        <p:spPr>
          <a:xfrm>
            <a:off x="272340" y="5421491"/>
            <a:ext cx="4714086" cy="646331"/>
          </a:xfrm>
          <a:prstGeom prst="rect">
            <a:avLst/>
          </a:prstGeom>
          <a:noFill/>
        </p:spPr>
        <p:txBody>
          <a:bodyPr wrap="square" rtlCol="0">
            <a:spAutoFit/>
          </a:bodyPr>
          <a:lstStyle/>
          <a:p>
            <a:pPr algn="ctr"/>
            <a:r>
              <a:rPr lang="en-ZA" sz="3600" dirty="0"/>
              <a:t>Backlit fabric print</a:t>
            </a:r>
          </a:p>
        </p:txBody>
      </p:sp>
    </p:spTree>
    <p:extLst>
      <p:ext uri="{BB962C8B-B14F-4D97-AF65-F5344CB8AC3E}">
        <p14:creationId xmlns:p14="http://schemas.microsoft.com/office/powerpoint/2010/main" val="717551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6B680-AF4F-3E15-1094-10C5860D2546}"/>
            </a:ext>
          </a:extLst>
        </p:cNvPr>
        <p:cNvGrpSpPr/>
        <p:nvPr/>
      </p:nvGrpSpPr>
      <p:grpSpPr>
        <a:xfrm>
          <a:off x="0" y="0"/>
          <a:ext cx="0" cy="0"/>
          <a:chOff x="0" y="0"/>
          <a:chExt cx="0" cy="0"/>
        </a:xfrm>
      </p:grpSpPr>
      <p:sp>
        <p:nvSpPr>
          <p:cNvPr id="23" name="object 23">
            <a:extLst>
              <a:ext uri="{FF2B5EF4-FFF2-40B4-BE49-F238E27FC236}">
                <a16:creationId xmlns:a16="http://schemas.microsoft.com/office/drawing/2014/main" id="{9CE2971B-61DA-C295-0097-8747568C5DC9}"/>
              </a:ext>
            </a:extLst>
          </p:cNvPr>
          <p:cNvSpPr/>
          <p:nvPr/>
        </p:nvSpPr>
        <p:spPr>
          <a:xfrm>
            <a:off x="-5751" y="-33750"/>
            <a:ext cx="18288000" cy="982345"/>
          </a:xfrm>
          <a:custGeom>
            <a:avLst/>
            <a:gdLst/>
            <a:ahLst/>
            <a:cxnLst/>
            <a:rect l="l" t="t" r="r" b="b"/>
            <a:pathLst>
              <a:path w="18288000" h="3086100">
                <a:moveTo>
                  <a:pt x="18287552" y="3086099"/>
                </a:moveTo>
                <a:lnTo>
                  <a:pt x="0" y="3086099"/>
                </a:lnTo>
                <a:lnTo>
                  <a:pt x="0" y="0"/>
                </a:lnTo>
                <a:lnTo>
                  <a:pt x="18287552" y="0"/>
                </a:lnTo>
                <a:lnTo>
                  <a:pt x="18287552" y="3086099"/>
                </a:lnTo>
                <a:close/>
              </a:path>
            </a:pathLst>
          </a:custGeom>
          <a:solidFill>
            <a:srgbClr val="545454"/>
          </a:solidFill>
        </p:spPr>
        <p:txBody>
          <a:bodyPr wrap="square" lIns="0" tIns="0" rIns="0" bIns="0" rtlCol="0"/>
          <a:lstStyle/>
          <a:p>
            <a:endParaRPr dirty="0"/>
          </a:p>
        </p:txBody>
      </p:sp>
      <p:sp>
        <p:nvSpPr>
          <p:cNvPr id="35" name="Mission">
            <a:extLst>
              <a:ext uri="{FF2B5EF4-FFF2-40B4-BE49-F238E27FC236}">
                <a16:creationId xmlns:a16="http://schemas.microsoft.com/office/drawing/2014/main" id="{EBB713BF-6551-8814-1A21-8254CC078A25}"/>
              </a:ext>
            </a:extLst>
          </p:cNvPr>
          <p:cNvSpPr txBox="1"/>
          <p:nvPr/>
        </p:nvSpPr>
        <p:spPr>
          <a:xfrm>
            <a:off x="4274599" y="-78315"/>
            <a:ext cx="10531916" cy="118321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pPr algn="ctr"/>
            <a:r>
              <a:rPr lang="en-PH" sz="6000" b="1" dirty="0">
                <a:solidFill>
                  <a:srgbClr val="F6F000"/>
                </a:solidFill>
                <a:latin typeface="Poppins" panose="00000500000000000000" pitchFamily="2" charset="0"/>
                <a:cs typeface="Poppins" panose="00000500000000000000" pitchFamily="2" charset="0"/>
              </a:rPr>
              <a:t>LIGHTING EFFECTS</a:t>
            </a:r>
          </a:p>
        </p:txBody>
      </p:sp>
      <p:pic>
        <p:nvPicPr>
          <p:cNvPr id="6" name="Picture 5" descr="A black background with yellow dots&#10;&#10;Description automatically generated">
            <a:extLst>
              <a:ext uri="{FF2B5EF4-FFF2-40B4-BE49-F238E27FC236}">
                <a16:creationId xmlns:a16="http://schemas.microsoft.com/office/drawing/2014/main" id="{BE0D7F4B-78E9-5443-B364-3147E501FD4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686"/>
          <a:stretch/>
        </p:blipFill>
        <p:spPr bwMode="auto">
          <a:xfrm>
            <a:off x="341629" y="21224"/>
            <a:ext cx="902970" cy="962025"/>
          </a:xfrm>
          <a:prstGeom prst="rect">
            <a:avLst/>
          </a:prstGeom>
          <a:ln>
            <a:noFill/>
          </a:ln>
          <a:extLst>
            <a:ext uri="{53640926-AAD7-44D8-BBD7-CCE9431645EC}">
              <a14:shadowObscured xmlns:a14="http://schemas.microsoft.com/office/drawing/2010/main"/>
            </a:ext>
          </a:extLst>
        </p:spPr>
      </p:pic>
      <p:pic>
        <p:nvPicPr>
          <p:cNvPr id="4" name="Picture 2">
            <a:extLst>
              <a:ext uri="{FF2B5EF4-FFF2-40B4-BE49-F238E27FC236}">
                <a16:creationId xmlns:a16="http://schemas.microsoft.com/office/drawing/2014/main" id="{CD3EBF10-6BC6-B258-B09D-157888E7FFE0}"/>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06487" y="5574091"/>
            <a:ext cx="5661588" cy="45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a:extLst>
              <a:ext uri="{FF2B5EF4-FFF2-40B4-BE49-F238E27FC236}">
                <a16:creationId xmlns:a16="http://schemas.microsoft.com/office/drawing/2014/main" id="{2A2EE796-9934-CD97-0BF4-A6A60A9469D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5950"/>
          <a:stretch/>
        </p:blipFill>
        <p:spPr bwMode="auto">
          <a:xfrm>
            <a:off x="6524508" y="5582194"/>
            <a:ext cx="5661588" cy="4514850"/>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170 Trade Show Exhibit Lighting ideas | exhibition design, exhibition stand,  booth design">
            <a:extLst>
              <a:ext uri="{FF2B5EF4-FFF2-40B4-BE49-F238E27FC236}">
                <a16:creationId xmlns:a16="http://schemas.microsoft.com/office/drawing/2014/main" id="{1F5E8850-26D5-330B-EC45-69AF460382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790880" y="1104263"/>
            <a:ext cx="5332596" cy="42480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a:extLst>
              <a:ext uri="{FF2B5EF4-FFF2-40B4-BE49-F238E27FC236}">
                <a16:creationId xmlns:a16="http://schemas.microsoft.com/office/drawing/2014/main" id="{1ACA8016-C07D-D3D6-E3D5-1123F821B96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38" t="57604" r="68086" b="1869"/>
          <a:stretch/>
        </p:blipFill>
        <p:spPr bwMode="auto">
          <a:xfrm>
            <a:off x="12790878" y="5582194"/>
            <a:ext cx="5332597" cy="4522830"/>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Combining Light In Exhibition Booth Design | Exhibition Design">
            <a:extLst>
              <a:ext uri="{FF2B5EF4-FFF2-40B4-BE49-F238E27FC236}">
                <a16:creationId xmlns:a16="http://schemas.microsoft.com/office/drawing/2014/main" id="{5573521D-B67D-A674-B4BD-A52D7E85B2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24508" y="1149465"/>
            <a:ext cx="5663998" cy="4247999"/>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Essential Lighting for Trade Show Booth Success - Expo Centric">
            <a:extLst>
              <a:ext uri="{FF2B5EF4-FFF2-40B4-BE49-F238E27FC236}">
                <a16:creationId xmlns:a16="http://schemas.microsoft.com/office/drawing/2014/main" id="{0684B6F3-958A-B604-392F-3D88E0533DB5}"/>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475" r="4961"/>
          <a:stretch/>
        </p:blipFill>
        <p:spPr bwMode="auto">
          <a:xfrm>
            <a:off x="250763" y="1159875"/>
            <a:ext cx="5958080" cy="42375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45254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3"/>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545454"/>
          </a:solidFill>
        </p:spPr>
        <p:txBody>
          <a:bodyPr wrap="square" lIns="0" tIns="0" rIns="0" bIns="0" rtlCol="0"/>
          <a:lstStyle/>
          <a:p>
            <a:endParaRPr dirty="0"/>
          </a:p>
        </p:txBody>
      </p:sp>
      <p:sp>
        <p:nvSpPr>
          <p:cNvPr id="21" name="TextBox 20">
            <a:extLst>
              <a:ext uri="{FF2B5EF4-FFF2-40B4-BE49-F238E27FC236}">
                <a16:creationId xmlns:a16="http://schemas.microsoft.com/office/drawing/2014/main" id="{3CBB5F4C-22FE-47A3-47AA-B82975F699E9}"/>
              </a:ext>
            </a:extLst>
          </p:cNvPr>
          <p:cNvSpPr txBox="1"/>
          <p:nvPr/>
        </p:nvSpPr>
        <p:spPr>
          <a:xfrm>
            <a:off x="1839843" y="1873796"/>
            <a:ext cx="16060723" cy="3785652"/>
          </a:xfrm>
          <a:prstGeom prst="rect">
            <a:avLst/>
          </a:prstGeom>
          <a:noFill/>
        </p:spPr>
        <p:txBody>
          <a:bodyPr wrap="square" rtlCol="0">
            <a:spAutoFit/>
          </a:bodyPr>
          <a:lstStyle/>
          <a:p>
            <a:pPr marL="342900" lvl="0" indent="-342900" defTabSz="914400">
              <a:buBlip>
                <a:blip r:embed="rId2"/>
              </a:buBlip>
              <a:defRPr/>
            </a:pPr>
            <a:r>
              <a:rPr lang="en-ZA" sz="2400" dirty="0">
                <a:solidFill>
                  <a:prstClr val="black"/>
                </a:solidFill>
                <a:latin typeface="Verdana" panose="020B0604030504040204" pitchFamily="34" charset="0"/>
                <a:ea typeface="Verdana" panose="020B0604030504040204" pitchFamily="34" charset="0"/>
                <a:cs typeface="Arial" panose="020B0604020202020204" pitchFamily="34" charset="0"/>
              </a:rPr>
              <a:t>We specialize in creating impactful exhibition stands that captivate audiences and elevate your brand presence, both nationally and across Africa. </a:t>
            </a:r>
          </a:p>
          <a:p>
            <a:pPr marL="342900" lvl="0" indent="-342900" defTabSz="914400">
              <a:buBlip>
                <a:blip r:embed="rId2"/>
              </a:buBlip>
              <a:defRPr/>
            </a:pPr>
            <a:endParaRPr lang="en-ZA" sz="24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marL="342900" lvl="0" indent="-342900" defTabSz="914400">
              <a:buBlip>
                <a:blip r:embed="rId2"/>
              </a:buBlip>
              <a:defRPr/>
            </a:pPr>
            <a:r>
              <a:rPr lang="en-ZA" sz="2400" dirty="0">
                <a:solidFill>
                  <a:prstClr val="black"/>
                </a:solidFill>
                <a:latin typeface="Verdana" panose="020B0604030504040204" pitchFamily="34" charset="0"/>
                <a:ea typeface="Verdana" panose="020B0604030504040204" pitchFamily="34" charset="0"/>
                <a:cs typeface="Arial" panose="020B0604020202020204" pitchFamily="34" charset="0"/>
              </a:rPr>
              <a:t>From concept to on-site installation, we offer end-to-end solutions, including interactive displays and tailored branding, ensuring a seamless and impactful exhibition experience that captivates your audience and elevates your brand presence.</a:t>
            </a:r>
          </a:p>
          <a:p>
            <a:pPr marL="342900" marR="0" lvl="0" indent="-342900" defTabSz="914400" rtl="0" eaLnBrk="1" fontAlgn="auto" latinLnBrk="0" hangingPunct="1">
              <a:lnSpc>
                <a:spcPct val="100000"/>
              </a:lnSpc>
              <a:spcBef>
                <a:spcPts val="0"/>
              </a:spcBef>
              <a:spcAft>
                <a:spcPts val="0"/>
              </a:spcAft>
              <a:buClrTx/>
              <a:buSzTx/>
              <a:buFont typeface="Symbol" panose="05050102010706020507" pitchFamily="18" charset="2"/>
              <a:buBlip>
                <a:blip r:embed="rId2"/>
              </a:buBlip>
              <a:tabLst/>
              <a:defRPr/>
            </a:pPr>
            <a:endParaRPr lang="en-ZA" sz="24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marL="342900" lvl="0" indent="-342900" defTabSz="914400">
              <a:buBlip>
                <a:blip r:embed="rId2"/>
              </a:buBlip>
              <a:defRPr/>
            </a:pPr>
            <a:r>
              <a:rPr lang="en-ZA" sz="2400" dirty="0">
                <a:solidFill>
                  <a:prstClr val="black"/>
                </a:solidFill>
                <a:latin typeface="Verdana" panose="020B0604030504040204" pitchFamily="34" charset="0"/>
                <a:ea typeface="Verdana" panose="020B0604030504040204" pitchFamily="34" charset="0"/>
                <a:cs typeface="Arial" panose="020B0604020202020204" pitchFamily="34" charset="0"/>
              </a:rPr>
              <a:t>Our team of expert exhibition architects, graphic designers, and project managers will work closely with you, ensuring every detail aligns with your goals, offering tailored branding, logistics, and technical support to deliver a seamless and memorable exhibition experience</a:t>
            </a:r>
            <a:endParaRPr lang="en-ZA" sz="1200" dirty="0">
              <a:latin typeface="Arial" panose="020B0604020202020204" pitchFamily="34" charset="0"/>
              <a:ea typeface="Verdana" panose="020B0604030504040204" pitchFamily="34" charset="0"/>
              <a:cs typeface="Arial" panose="020B0604020202020204" pitchFamily="34" charset="0"/>
            </a:endParaRPr>
          </a:p>
        </p:txBody>
      </p:sp>
      <p:sp>
        <p:nvSpPr>
          <p:cNvPr id="22" name="Mission">
            <a:extLst>
              <a:ext uri="{FF2B5EF4-FFF2-40B4-BE49-F238E27FC236}">
                <a16:creationId xmlns:a16="http://schemas.microsoft.com/office/drawing/2014/main" id="{1CD85F06-9A0F-C484-54C5-5CA2EA750CDF}"/>
              </a:ext>
            </a:extLst>
          </p:cNvPr>
          <p:cNvSpPr txBox="1"/>
          <p:nvPr/>
        </p:nvSpPr>
        <p:spPr>
          <a:xfrm>
            <a:off x="1846277" y="195491"/>
            <a:ext cx="8288323" cy="13700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r>
              <a:rPr lang="en-US" sz="6000" b="1" dirty="0">
                <a:solidFill>
                  <a:srgbClr val="F6F000"/>
                </a:solidFill>
                <a:latin typeface="Poppins" panose="00000500000000000000" pitchFamily="2" charset="0"/>
                <a:cs typeface="Poppins" panose="00000500000000000000" pitchFamily="2" charset="0"/>
              </a:rPr>
              <a:t>EXHIBITION STANDS</a:t>
            </a:r>
          </a:p>
        </p:txBody>
      </p:sp>
      <p:pic>
        <p:nvPicPr>
          <p:cNvPr id="24" name="Picture 23" descr="A yellow logo with black text&#10;&#10;Description automatically generated">
            <a:extLst>
              <a:ext uri="{FF2B5EF4-FFF2-40B4-BE49-F238E27FC236}">
                <a16:creationId xmlns:a16="http://schemas.microsoft.com/office/drawing/2014/main" id="{61B4F733-BBAB-4FB0-AC04-FFEE0387AFE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9096"/>
          <a:stretch/>
        </p:blipFill>
        <p:spPr bwMode="auto">
          <a:xfrm>
            <a:off x="17095544" y="9145575"/>
            <a:ext cx="1267300" cy="898588"/>
          </a:xfrm>
          <a:prstGeom prst="rect">
            <a:avLst/>
          </a:prstGeom>
          <a:noFill/>
          <a:ln>
            <a:noFill/>
          </a:ln>
          <a:extLst>
            <a:ext uri="{53640926-AAD7-44D8-BBD7-CCE9431645EC}">
              <a14:shadowObscured xmlns:a14="http://schemas.microsoft.com/office/drawing/2010/main"/>
            </a:ext>
          </a:extLst>
        </p:spPr>
      </p:pic>
      <p:sp>
        <p:nvSpPr>
          <p:cNvPr id="2" name="object 13">
            <a:extLst>
              <a:ext uri="{FF2B5EF4-FFF2-40B4-BE49-F238E27FC236}">
                <a16:creationId xmlns:a16="http://schemas.microsoft.com/office/drawing/2014/main" id="{CDF957E3-63E6-6FE0-9A3F-D9D515CE760E}"/>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6F000"/>
          </a:solidFill>
        </p:spPr>
        <p:txBody>
          <a:bodyPr wrap="square" lIns="0" tIns="0" rIns="0" bIns="0" rtlCol="0"/>
          <a:lstStyle/>
          <a:p>
            <a:endParaRPr dirty="0"/>
          </a:p>
        </p:txBody>
      </p:sp>
      <p:sp>
        <p:nvSpPr>
          <p:cNvPr id="6" name="Rectangle 5">
            <a:extLst>
              <a:ext uri="{FF2B5EF4-FFF2-40B4-BE49-F238E27FC236}">
                <a16:creationId xmlns:a16="http://schemas.microsoft.com/office/drawing/2014/main" id="{696EB538-EF52-E5E4-94B5-8D09846A3122}"/>
              </a:ext>
            </a:extLst>
          </p:cNvPr>
          <p:cNvSpPr/>
          <p:nvPr/>
        </p:nvSpPr>
        <p:spPr>
          <a:xfrm>
            <a:off x="1467406" y="0"/>
            <a:ext cx="210414" cy="10325100"/>
          </a:xfrm>
          <a:prstGeom prst="rect">
            <a:avLst/>
          </a:prstGeom>
          <a:solidFill>
            <a:srgbClr val="F6F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2050" name="Picture 2" descr="Exhibition Stand Design Tips to Help Your Small Business Stand Out -  Melanie Jade Design">
            <a:extLst>
              <a:ext uri="{FF2B5EF4-FFF2-40B4-BE49-F238E27FC236}">
                <a16:creationId xmlns:a16="http://schemas.microsoft.com/office/drawing/2014/main" id="{2D02C15D-F169-CC2E-D925-52398551AF7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13035" y="6741996"/>
            <a:ext cx="4514341" cy="30095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Exhibition Stands | Trade Show Display | Furniture Hire | Scan Display">
            <a:extLst>
              <a:ext uri="{FF2B5EF4-FFF2-40B4-BE49-F238E27FC236}">
                <a16:creationId xmlns:a16="http://schemas.microsoft.com/office/drawing/2014/main" id="{1A2E6B87-10AA-3568-1103-DD778B53A5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7964" y="6741996"/>
            <a:ext cx="4514341" cy="300956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ooth with a tv and a sign&#10;&#10;Description automatically generated">
            <a:extLst>
              <a:ext uri="{FF2B5EF4-FFF2-40B4-BE49-F238E27FC236}">
                <a16:creationId xmlns:a16="http://schemas.microsoft.com/office/drawing/2014/main" id="{D0983676-3D9E-591C-683D-992F9DDEF979}"/>
              </a:ext>
            </a:extLst>
          </p:cNvPr>
          <p:cNvPicPr>
            <a:picLocks noChangeAspect="1"/>
          </p:cNvPicPr>
          <p:nvPr/>
        </p:nvPicPr>
        <p:blipFill>
          <a:blip r:embed="rId6" cstate="print">
            <a:extLst>
              <a:ext uri="{28A0092B-C50C-407E-A947-70E740481C1C}">
                <a14:useLocalDpi xmlns:a14="http://schemas.microsoft.com/office/drawing/2010/main" val="0"/>
              </a:ext>
            </a:extLst>
          </a:blip>
          <a:srcRect l="2478" t="3419" r="6967" b="1767"/>
          <a:stretch/>
        </p:blipFill>
        <p:spPr>
          <a:xfrm>
            <a:off x="12988106" y="6741996"/>
            <a:ext cx="3832488" cy="3009561"/>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1145D6-FE38-7496-C2F4-19D6BB7EA4F7}"/>
            </a:ext>
          </a:extLst>
        </p:cNvPr>
        <p:cNvGrpSpPr/>
        <p:nvPr/>
      </p:nvGrpSpPr>
      <p:grpSpPr>
        <a:xfrm>
          <a:off x="0" y="0"/>
          <a:ext cx="0" cy="0"/>
          <a:chOff x="0" y="0"/>
          <a:chExt cx="0" cy="0"/>
        </a:xfrm>
      </p:grpSpPr>
      <p:sp>
        <p:nvSpPr>
          <p:cNvPr id="23" name="object 23">
            <a:extLst>
              <a:ext uri="{FF2B5EF4-FFF2-40B4-BE49-F238E27FC236}">
                <a16:creationId xmlns:a16="http://schemas.microsoft.com/office/drawing/2014/main" id="{8AD646C8-2256-24E5-8531-8920E91A93B4}"/>
              </a:ext>
            </a:extLst>
          </p:cNvPr>
          <p:cNvSpPr/>
          <p:nvPr/>
        </p:nvSpPr>
        <p:spPr>
          <a:xfrm>
            <a:off x="-5751" y="-33750"/>
            <a:ext cx="18288000" cy="982345"/>
          </a:xfrm>
          <a:custGeom>
            <a:avLst/>
            <a:gdLst/>
            <a:ahLst/>
            <a:cxnLst/>
            <a:rect l="l" t="t" r="r" b="b"/>
            <a:pathLst>
              <a:path w="18288000" h="3086100">
                <a:moveTo>
                  <a:pt x="18287552" y="3086099"/>
                </a:moveTo>
                <a:lnTo>
                  <a:pt x="0" y="3086099"/>
                </a:lnTo>
                <a:lnTo>
                  <a:pt x="0" y="0"/>
                </a:lnTo>
                <a:lnTo>
                  <a:pt x="18287552" y="0"/>
                </a:lnTo>
                <a:lnTo>
                  <a:pt x="18287552" y="3086099"/>
                </a:lnTo>
                <a:close/>
              </a:path>
            </a:pathLst>
          </a:custGeom>
          <a:solidFill>
            <a:srgbClr val="545454"/>
          </a:solidFill>
        </p:spPr>
        <p:txBody>
          <a:bodyPr wrap="square" lIns="0" tIns="0" rIns="0" bIns="0" rtlCol="0"/>
          <a:lstStyle/>
          <a:p>
            <a:endParaRPr dirty="0"/>
          </a:p>
        </p:txBody>
      </p:sp>
      <p:sp>
        <p:nvSpPr>
          <p:cNvPr id="35" name="Mission">
            <a:extLst>
              <a:ext uri="{FF2B5EF4-FFF2-40B4-BE49-F238E27FC236}">
                <a16:creationId xmlns:a16="http://schemas.microsoft.com/office/drawing/2014/main" id="{3F260724-83B6-41C4-4A5F-D7C80C8731FA}"/>
              </a:ext>
            </a:extLst>
          </p:cNvPr>
          <p:cNvSpPr txBox="1"/>
          <p:nvPr/>
        </p:nvSpPr>
        <p:spPr>
          <a:xfrm>
            <a:off x="-5751" y="-78315"/>
            <a:ext cx="18293751" cy="118321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pPr algn="ctr"/>
            <a:r>
              <a:rPr lang="en-PH" sz="6000" b="1" dirty="0" err="1">
                <a:solidFill>
                  <a:srgbClr val="F6F000"/>
                </a:solidFill>
                <a:latin typeface="Poppins" panose="00000500000000000000" pitchFamily="2" charset="0"/>
                <a:cs typeface="Poppins" panose="00000500000000000000" pitchFamily="2" charset="0"/>
              </a:rPr>
              <a:t>CUSTOMISED</a:t>
            </a:r>
            <a:r>
              <a:rPr lang="en-PH" sz="6000" b="1" dirty="0">
                <a:solidFill>
                  <a:srgbClr val="F6F000"/>
                </a:solidFill>
                <a:latin typeface="Poppins" panose="00000500000000000000" pitchFamily="2" charset="0"/>
                <a:cs typeface="Poppins" panose="00000500000000000000" pitchFamily="2" charset="0"/>
              </a:rPr>
              <a:t> COUNTERS</a:t>
            </a:r>
          </a:p>
        </p:txBody>
      </p:sp>
      <p:pic>
        <p:nvPicPr>
          <p:cNvPr id="6" name="Picture 5" descr="A black background with yellow dots&#10;&#10;Description automatically generated">
            <a:extLst>
              <a:ext uri="{FF2B5EF4-FFF2-40B4-BE49-F238E27FC236}">
                <a16:creationId xmlns:a16="http://schemas.microsoft.com/office/drawing/2014/main" id="{D184FCB9-6EB9-AD22-C189-17C357065B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686"/>
          <a:stretch/>
        </p:blipFill>
        <p:spPr bwMode="auto">
          <a:xfrm>
            <a:off x="341629" y="21224"/>
            <a:ext cx="902970" cy="962025"/>
          </a:xfrm>
          <a:prstGeom prst="rect">
            <a:avLst/>
          </a:prstGeom>
          <a:ln>
            <a:noFill/>
          </a:ln>
          <a:extLst>
            <a:ext uri="{53640926-AAD7-44D8-BBD7-CCE9431645EC}">
              <a14:shadowObscured xmlns:a14="http://schemas.microsoft.com/office/drawing/2010/main"/>
            </a:ext>
          </a:extLst>
        </p:spPr>
      </p:pic>
      <p:pic>
        <p:nvPicPr>
          <p:cNvPr id="2" name="Picture 2">
            <a:extLst>
              <a:ext uri="{FF2B5EF4-FFF2-40B4-BE49-F238E27FC236}">
                <a16:creationId xmlns:a16="http://schemas.microsoft.com/office/drawing/2014/main" id="{87DCE3CF-3A5F-67C7-D79B-5338DB292455}"/>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2057" r="18795" b="23697"/>
          <a:stretch/>
        </p:blipFill>
        <p:spPr bwMode="auto">
          <a:xfrm>
            <a:off x="6875907" y="3947197"/>
            <a:ext cx="5185505" cy="408857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303C2C68-864C-F8E9-B455-306D045A2D64}"/>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l="29751" t="49136" r="32341" b="4994"/>
          <a:stretch/>
        </p:blipFill>
        <p:spPr bwMode="auto">
          <a:xfrm>
            <a:off x="632488" y="6210300"/>
            <a:ext cx="5358727" cy="36509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0">
            <a:extLst>
              <a:ext uri="{FF2B5EF4-FFF2-40B4-BE49-F238E27FC236}">
                <a16:creationId xmlns:a16="http://schemas.microsoft.com/office/drawing/2014/main" id="{2B045D9C-9BCD-0E0E-E3F0-019705C905DA}"/>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t="18909" b="14698"/>
          <a:stretch/>
        </p:blipFill>
        <p:spPr bwMode="auto">
          <a:xfrm>
            <a:off x="1234767" y="1584520"/>
            <a:ext cx="4154172" cy="4132799"/>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AC2F024-DE50-663A-D089-251912CE9E0C}"/>
              </a:ext>
            </a:extLst>
          </p:cNvPr>
          <p:cNvSpPr txBox="1"/>
          <p:nvPr/>
        </p:nvSpPr>
        <p:spPr>
          <a:xfrm>
            <a:off x="5979415" y="3144561"/>
            <a:ext cx="6978487" cy="646331"/>
          </a:xfrm>
          <a:prstGeom prst="rect">
            <a:avLst/>
          </a:prstGeom>
          <a:noFill/>
        </p:spPr>
        <p:txBody>
          <a:bodyPr wrap="square" rtlCol="0">
            <a:spAutoFit/>
          </a:bodyPr>
          <a:lstStyle/>
          <a:p>
            <a:pPr algn="ctr"/>
            <a:r>
              <a:rPr lang="en-ZA" sz="3600" dirty="0"/>
              <a:t>Monogram or Logo shaped counter</a:t>
            </a:r>
          </a:p>
        </p:txBody>
      </p:sp>
      <p:sp>
        <p:nvSpPr>
          <p:cNvPr id="13" name="TextBox 12">
            <a:extLst>
              <a:ext uri="{FF2B5EF4-FFF2-40B4-BE49-F238E27FC236}">
                <a16:creationId xmlns:a16="http://schemas.microsoft.com/office/drawing/2014/main" id="{2321371B-B6A9-182E-9BAB-7DEB765CF7B8}"/>
              </a:ext>
            </a:extLst>
          </p:cNvPr>
          <p:cNvSpPr txBox="1"/>
          <p:nvPr/>
        </p:nvSpPr>
        <p:spPr>
          <a:xfrm>
            <a:off x="960220" y="927128"/>
            <a:ext cx="4703265" cy="646331"/>
          </a:xfrm>
          <a:prstGeom prst="rect">
            <a:avLst/>
          </a:prstGeom>
          <a:noFill/>
        </p:spPr>
        <p:txBody>
          <a:bodyPr wrap="square" rtlCol="0">
            <a:spAutoFit/>
          </a:bodyPr>
          <a:lstStyle/>
          <a:p>
            <a:pPr algn="ctr"/>
            <a:r>
              <a:rPr lang="en-ZA" sz="3600" dirty="0"/>
              <a:t>Custom Shape &amp; Colour</a:t>
            </a:r>
          </a:p>
        </p:txBody>
      </p:sp>
      <p:pic>
        <p:nvPicPr>
          <p:cNvPr id="12300" name="Picture 12">
            <a:extLst>
              <a:ext uri="{FF2B5EF4-FFF2-40B4-BE49-F238E27FC236}">
                <a16:creationId xmlns:a16="http://schemas.microsoft.com/office/drawing/2014/main" id="{6FA148BA-3D96-D365-B9BA-9D43D34183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482" t="45390"/>
          <a:stretch/>
        </p:blipFill>
        <p:spPr bwMode="auto">
          <a:xfrm>
            <a:off x="12968969" y="1576590"/>
            <a:ext cx="4692198" cy="404439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2049AD0-547E-D410-C52D-0E56AEBCEA37}"/>
              </a:ext>
            </a:extLst>
          </p:cNvPr>
          <p:cNvSpPr txBox="1"/>
          <p:nvPr/>
        </p:nvSpPr>
        <p:spPr>
          <a:xfrm>
            <a:off x="12957902" y="859887"/>
            <a:ext cx="4703265" cy="646331"/>
          </a:xfrm>
          <a:prstGeom prst="rect">
            <a:avLst/>
          </a:prstGeom>
          <a:noFill/>
        </p:spPr>
        <p:txBody>
          <a:bodyPr wrap="square" rtlCol="0">
            <a:spAutoFit/>
          </a:bodyPr>
          <a:lstStyle/>
          <a:p>
            <a:pPr algn="ctr"/>
            <a:r>
              <a:rPr lang="en-ZA" sz="3600" dirty="0"/>
              <a:t>Lighting Effects</a:t>
            </a:r>
          </a:p>
        </p:txBody>
      </p:sp>
      <p:pic>
        <p:nvPicPr>
          <p:cNvPr id="5" name="Picture 4">
            <a:extLst>
              <a:ext uri="{FF2B5EF4-FFF2-40B4-BE49-F238E27FC236}">
                <a16:creationId xmlns:a16="http://schemas.microsoft.com/office/drawing/2014/main" id="{FBFD7A81-A7E6-FD8A-03CB-4FF5DEE5876B}"/>
              </a:ext>
            </a:extLst>
          </p:cNvPr>
          <p:cNvPicPr>
            <a:picLocks noChangeAspect="1"/>
          </p:cNvPicPr>
          <p:nvPr/>
        </p:nvPicPr>
        <p:blipFill>
          <a:blip r:embed="rId7"/>
          <a:stretch>
            <a:fillRect/>
          </a:stretch>
        </p:blipFill>
        <p:spPr>
          <a:xfrm>
            <a:off x="12968969" y="5717319"/>
            <a:ext cx="4692198" cy="4314437"/>
          </a:xfrm>
          <a:prstGeom prst="rect">
            <a:avLst/>
          </a:prstGeom>
        </p:spPr>
      </p:pic>
    </p:spTree>
    <p:extLst>
      <p:ext uri="{BB962C8B-B14F-4D97-AF65-F5344CB8AC3E}">
        <p14:creationId xmlns:p14="http://schemas.microsoft.com/office/powerpoint/2010/main" val="2728417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40F30-AA06-71CF-CD2D-1A4FF676B44E}"/>
            </a:ext>
          </a:extLst>
        </p:cNvPr>
        <p:cNvGrpSpPr/>
        <p:nvPr/>
      </p:nvGrpSpPr>
      <p:grpSpPr>
        <a:xfrm>
          <a:off x="0" y="0"/>
          <a:ext cx="0" cy="0"/>
          <a:chOff x="0" y="0"/>
          <a:chExt cx="0" cy="0"/>
        </a:xfrm>
      </p:grpSpPr>
      <p:sp>
        <p:nvSpPr>
          <p:cNvPr id="23" name="object 23">
            <a:extLst>
              <a:ext uri="{FF2B5EF4-FFF2-40B4-BE49-F238E27FC236}">
                <a16:creationId xmlns:a16="http://schemas.microsoft.com/office/drawing/2014/main" id="{0EBD0AB6-2888-C1C2-C4F3-9C070E9580C6}"/>
              </a:ext>
            </a:extLst>
          </p:cNvPr>
          <p:cNvSpPr/>
          <p:nvPr/>
        </p:nvSpPr>
        <p:spPr>
          <a:xfrm>
            <a:off x="-5751" y="-33750"/>
            <a:ext cx="18288000" cy="982345"/>
          </a:xfrm>
          <a:custGeom>
            <a:avLst/>
            <a:gdLst/>
            <a:ahLst/>
            <a:cxnLst/>
            <a:rect l="l" t="t" r="r" b="b"/>
            <a:pathLst>
              <a:path w="18288000" h="3086100">
                <a:moveTo>
                  <a:pt x="18287552" y="3086099"/>
                </a:moveTo>
                <a:lnTo>
                  <a:pt x="0" y="3086099"/>
                </a:lnTo>
                <a:lnTo>
                  <a:pt x="0" y="0"/>
                </a:lnTo>
                <a:lnTo>
                  <a:pt x="18287552" y="0"/>
                </a:lnTo>
                <a:lnTo>
                  <a:pt x="18287552" y="3086099"/>
                </a:lnTo>
                <a:close/>
              </a:path>
            </a:pathLst>
          </a:custGeom>
          <a:solidFill>
            <a:srgbClr val="545454"/>
          </a:solidFill>
        </p:spPr>
        <p:txBody>
          <a:bodyPr wrap="square" lIns="0" tIns="0" rIns="0" bIns="0" rtlCol="0"/>
          <a:lstStyle/>
          <a:p>
            <a:endParaRPr dirty="0"/>
          </a:p>
        </p:txBody>
      </p:sp>
      <p:sp>
        <p:nvSpPr>
          <p:cNvPr id="35" name="Mission">
            <a:extLst>
              <a:ext uri="{FF2B5EF4-FFF2-40B4-BE49-F238E27FC236}">
                <a16:creationId xmlns:a16="http://schemas.microsoft.com/office/drawing/2014/main" id="{CF11FF5D-CBEF-8229-4C09-A3216ACBE4F6}"/>
              </a:ext>
            </a:extLst>
          </p:cNvPr>
          <p:cNvSpPr txBox="1"/>
          <p:nvPr/>
        </p:nvSpPr>
        <p:spPr>
          <a:xfrm>
            <a:off x="-5751" y="-78315"/>
            <a:ext cx="18293751" cy="118321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pPr algn="ctr"/>
            <a:r>
              <a:rPr lang="en-PH" sz="6000" b="1" dirty="0">
                <a:solidFill>
                  <a:srgbClr val="F6F000"/>
                </a:solidFill>
                <a:latin typeface="Poppins" panose="00000500000000000000" pitchFamily="2" charset="0"/>
                <a:cs typeface="Poppins" panose="00000500000000000000" pitchFamily="2" charset="0"/>
              </a:rPr>
              <a:t> </a:t>
            </a:r>
            <a:r>
              <a:rPr lang="en-PH" sz="6000" b="1">
                <a:solidFill>
                  <a:srgbClr val="F6F000"/>
                </a:solidFill>
                <a:latin typeface="Poppins" panose="00000500000000000000" pitchFamily="2" charset="0"/>
                <a:cs typeface="Poppins" panose="00000500000000000000" pitchFamily="2" charset="0"/>
              </a:rPr>
              <a:t>FREE STANDING </a:t>
            </a:r>
            <a:r>
              <a:rPr lang="en-PH" sz="6000" b="1" dirty="0">
                <a:solidFill>
                  <a:srgbClr val="F6F000"/>
                </a:solidFill>
                <a:latin typeface="Poppins" panose="00000500000000000000" pitchFamily="2" charset="0"/>
                <a:cs typeface="Poppins" panose="00000500000000000000" pitchFamily="2" charset="0"/>
              </a:rPr>
              <a:t>LETTERING </a:t>
            </a:r>
          </a:p>
        </p:txBody>
      </p:sp>
      <p:pic>
        <p:nvPicPr>
          <p:cNvPr id="6" name="Picture 5" descr="A black background with yellow dots&#10;&#10;Description automatically generated">
            <a:extLst>
              <a:ext uri="{FF2B5EF4-FFF2-40B4-BE49-F238E27FC236}">
                <a16:creationId xmlns:a16="http://schemas.microsoft.com/office/drawing/2014/main" id="{1C353984-E72A-2804-2DA4-84BD68AF53B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686"/>
          <a:stretch/>
        </p:blipFill>
        <p:spPr bwMode="auto">
          <a:xfrm>
            <a:off x="341629" y="21224"/>
            <a:ext cx="902970" cy="962025"/>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8722BC52-8029-5391-0C67-9612BE797F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9" t="24206" r="17045" b="19188"/>
          <a:stretch/>
        </p:blipFill>
        <p:spPr bwMode="auto">
          <a:xfrm>
            <a:off x="198130" y="7097469"/>
            <a:ext cx="5880664" cy="31368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a:extLst>
              <a:ext uri="{FF2B5EF4-FFF2-40B4-BE49-F238E27FC236}">
                <a16:creationId xmlns:a16="http://schemas.microsoft.com/office/drawing/2014/main" id="{5520761B-BA67-86A6-ABF6-51EEED933B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198129" y="3850060"/>
            <a:ext cx="5880664" cy="31801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a:extLst>
              <a:ext uri="{FF2B5EF4-FFF2-40B4-BE49-F238E27FC236}">
                <a16:creationId xmlns:a16="http://schemas.microsoft.com/office/drawing/2014/main" id="{DCE6FE9D-9DF3-9CC3-96F3-EA8F610EE47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468" b="23571"/>
          <a:stretch/>
        </p:blipFill>
        <p:spPr bwMode="auto">
          <a:xfrm>
            <a:off x="198129" y="1028700"/>
            <a:ext cx="5880664" cy="274795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0">
            <a:extLst>
              <a:ext uri="{FF2B5EF4-FFF2-40B4-BE49-F238E27FC236}">
                <a16:creationId xmlns:a16="http://schemas.microsoft.com/office/drawing/2014/main" id="{C5D20EFC-46CC-8630-7444-499EFF20AE7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1079" y="1104900"/>
            <a:ext cx="6324600" cy="42164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a:extLst>
              <a:ext uri="{FF2B5EF4-FFF2-40B4-BE49-F238E27FC236}">
                <a16:creationId xmlns:a16="http://schemas.microsoft.com/office/drawing/2014/main" id="{92DF015A-ACDF-D6D5-7857-E002E45A8A7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79347" y="5445099"/>
            <a:ext cx="6296332" cy="4722249"/>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a:extLst>
              <a:ext uri="{FF2B5EF4-FFF2-40B4-BE49-F238E27FC236}">
                <a16:creationId xmlns:a16="http://schemas.microsoft.com/office/drawing/2014/main" id="{D17C8CC6-481F-A879-EA66-2819621CDD1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47966" y="2344782"/>
            <a:ext cx="4717323" cy="62897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01504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B26C0-4F81-6B1F-5E2A-5B17CD8472A2}"/>
            </a:ext>
          </a:extLst>
        </p:cNvPr>
        <p:cNvGrpSpPr/>
        <p:nvPr/>
      </p:nvGrpSpPr>
      <p:grpSpPr>
        <a:xfrm>
          <a:off x="0" y="0"/>
          <a:ext cx="0" cy="0"/>
          <a:chOff x="0" y="0"/>
          <a:chExt cx="0" cy="0"/>
        </a:xfrm>
      </p:grpSpPr>
      <p:sp>
        <p:nvSpPr>
          <p:cNvPr id="23" name="object 23">
            <a:extLst>
              <a:ext uri="{FF2B5EF4-FFF2-40B4-BE49-F238E27FC236}">
                <a16:creationId xmlns:a16="http://schemas.microsoft.com/office/drawing/2014/main" id="{C85489E4-94CA-D188-4537-2CAD82BD2382}"/>
              </a:ext>
            </a:extLst>
          </p:cNvPr>
          <p:cNvSpPr/>
          <p:nvPr/>
        </p:nvSpPr>
        <p:spPr>
          <a:xfrm>
            <a:off x="-5751" y="-33750"/>
            <a:ext cx="18288000" cy="982345"/>
          </a:xfrm>
          <a:custGeom>
            <a:avLst/>
            <a:gdLst/>
            <a:ahLst/>
            <a:cxnLst/>
            <a:rect l="l" t="t" r="r" b="b"/>
            <a:pathLst>
              <a:path w="18288000" h="3086100">
                <a:moveTo>
                  <a:pt x="18287552" y="3086099"/>
                </a:moveTo>
                <a:lnTo>
                  <a:pt x="0" y="3086099"/>
                </a:lnTo>
                <a:lnTo>
                  <a:pt x="0" y="0"/>
                </a:lnTo>
                <a:lnTo>
                  <a:pt x="18287552" y="0"/>
                </a:lnTo>
                <a:lnTo>
                  <a:pt x="18287552" y="3086099"/>
                </a:lnTo>
                <a:close/>
              </a:path>
            </a:pathLst>
          </a:custGeom>
          <a:solidFill>
            <a:srgbClr val="545454"/>
          </a:solidFill>
        </p:spPr>
        <p:txBody>
          <a:bodyPr wrap="square" lIns="0" tIns="0" rIns="0" bIns="0" rtlCol="0"/>
          <a:lstStyle/>
          <a:p>
            <a:endParaRPr dirty="0"/>
          </a:p>
        </p:txBody>
      </p:sp>
      <p:sp>
        <p:nvSpPr>
          <p:cNvPr id="35" name="Mission">
            <a:extLst>
              <a:ext uri="{FF2B5EF4-FFF2-40B4-BE49-F238E27FC236}">
                <a16:creationId xmlns:a16="http://schemas.microsoft.com/office/drawing/2014/main" id="{0C8FF91F-CF61-01D5-C691-395C585C0E9D}"/>
              </a:ext>
            </a:extLst>
          </p:cNvPr>
          <p:cNvSpPr txBox="1"/>
          <p:nvPr/>
        </p:nvSpPr>
        <p:spPr>
          <a:xfrm>
            <a:off x="-5751" y="-78315"/>
            <a:ext cx="18293751" cy="118321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pPr algn="ctr"/>
            <a:r>
              <a:rPr lang="en-PH" sz="6000" b="1" dirty="0">
                <a:solidFill>
                  <a:srgbClr val="F6F000"/>
                </a:solidFill>
                <a:latin typeface="Poppins" panose="00000500000000000000" pitchFamily="2" charset="0"/>
                <a:cs typeface="Poppins" panose="00000500000000000000" pitchFamily="2" charset="0"/>
              </a:rPr>
              <a:t>FEATURE OR FEATURE WALLS</a:t>
            </a:r>
          </a:p>
        </p:txBody>
      </p:sp>
      <p:pic>
        <p:nvPicPr>
          <p:cNvPr id="6" name="Picture 5" descr="A black background with yellow dots&#10;&#10;Description automatically generated">
            <a:extLst>
              <a:ext uri="{FF2B5EF4-FFF2-40B4-BE49-F238E27FC236}">
                <a16:creationId xmlns:a16="http://schemas.microsoft.com/office/drawing/2014/main" id="{BA38D871-7D53-9F23-68A0-B3ECCC9D30E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686"/>
          <a:stretch/>
        </p:blipFill>
        <p:spPr bwMode="auto">
          <a:xfrm>
            <a:off x="341629" y="21224"/>
            <a:ext cx="902970" cy="962025"/>
          </a:xfrm>
          <a:prstGeom prst="rect">
            <a:avLst/>
          </a:prstGeom>
          <a:ln>
            <a:noFill/>
          </a:ln>
          <a:extLst>
            <a:ext uri="{53640926-AAD7-44D8-BBD7-CCE9431645EC}">
              <a14:shadowObscured xmlns:a14="http://schemas.microsoft.com/office/drawing/2010/main"/>
            </a:ext>
          </a:extLst>
        </p:spPr>
      </p:pic>
      <p:pic>
        <p:nvPicPr>
          <p:cNvPr id="3" name="Picture 2" descr="A white and purple wall with flowers&#10;&#10;Description automatically generated with medium confidence">
            <a:extLst>
              <a:ext uri="{FF2B5EF4-FFF2-40B4-BE49-F238E27FC236}">
                <a16:creationId xmlns:a16="http://schemas.microsoft.com/office/drawing/2014/main" id="{4831F2B8-7B3E-4B94-9918-59D015E2188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9516" y="1149464"/>
            <a:ext cx="6028883" cy="4131467"/>
          </a:xfrm>
          <a:prstGeom prst="rect">
            <a:avLst/>
          </a:prstGeom>
        </p:spPr>
      </p:pic>
      <p:pic>
        <p:nvPicPr>
          <p:cNvPr id="7" name="Picture 6">
            <a:extLst>
              <a:ext uri="{FF2B5EF4-FFF2-40B4-BE49-F238E27FC236}">
                <a16:creationId xmlns:a16="http://schemas.microsoft.com/office/drawing/2014/main" id="{BE16AA75-F094-75E2-10A1-A7A8B337260B}"/>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3938" t="23975" r="19287"/>
          <a:stretch/>
        </p:blipFill>
        <p:spPr bwMode="auto">
          <a:xfrm>
            <a:off x="6579848" y="5954668"/>
            <a:ext cx="5924227" cy="390053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a:extLst>
              <a:ext uri="{FF2B5EF4-FFF2-40B4-BE49-F238E27FC236}">
                <a16:creationId xmlns:a16="http://schemas.microsoft.com/office/drawing/2014/main" id="{899B1F61-1E17-3E98-8249-2961F47FD88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957" r="6558" b="15593"/>
          <a:stretch/>
        </p:blipFill>
        <p:spPr bwMode="auto">
          <a:xfrm>
            <a:off x="219516" y="5954668"/>
            <a:ext cx="6004302" cy="3900531"/>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a:extLst>
              <a:ext uri="{FF2B5EF4-FFF2-40B4-BE49-F238E27FC236}">
                <a16:creationId xmlns:a16="http://schemas.microsoft.com/office/drawing/2014/main" id="{ED1315FA-11F0-1D1B-C3A7-AEBE13D166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503" b="10423"/>
          <a:stretch/>
        </p:blipFill>
        <p:spPr bwMode="auto">
          <a:xfrm>
            <a:off x="7265651" y="1149464"/>
            <a:ext cx="4773952" cy="415689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a:extLst>
              <a:ext uri="{FF2B5EF4-FFF2-40B4-BE49-F238E27FC236}">
                <a16:creationId xmlns:a16="http://schemas.microsoft.com/office/drawing/2014/main" id="{25D3A403-BC7A-855C-3B9C-309FBB86A439}"/>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1035"/>
          <a:stretch/>
        </p:blipFill>
        <p:spPr bwMode="auto">
          <a:xfrm>
            <a:off x="13029816" y="2398066"/>
            <a:ext cx="4910652" cy="58165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85125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9CF70-036D-89C6-28AE-4EC6AEE25F72}"/>
            </a:ext>
          </a:extLst>
        </p:cNvPr>
        <p:cNvGrpSpPr/>
        <p:nvPr/>
      </p:nvGrpSpPr>
      <p:grpSpPr>
        <a:xfrm>
          <a:off x="0" y="0"/>
          <a:ext cx="0" cy="0"/>
          <a:chOff x="0" y="0"/>
          <a:chExt cx="0" cy="0"/>
        </a:xfrm>
      </p:grpSpPr>
      <p:sp>
        <p:nvSpPr>
          <p:cNvPr id="23" name="object 23">
            <a:extLst>
              <a:ext uri="{FF2B5EF4-FFF2-40B4-BE49-F238E27FC236}">
                <a16:creationId xmlns:a16="http://schemas.microsoft.com/office/drawing/2014/main" id="{AC7FB835-1F93-E45F-76BF-2E4482721BF7}"/>
              </a:ext>
            </a:extLst>
          </p:cNvPr>
          <p:cNvSpPr/>
          <p:nvPr/>
        </p:nvSpPr>
        <p:spPr>
          <a:xfrm>
            <a:off x="-5751" y="-33750"/>
            <a:ext cx="18288000" cy="982345"/>
          </a:xfrm>
          <a:custGeom>
            <a:avLst/>
            <a:gdLst/>
            <a:ahLst/>
            <a:cxnLst/>
            <a:rect l="l" t="t" r="r" b="b"/>
            <a:pathLst>
              <a:path w="18288000" h="3086100">
                <a:moveTo>
                  <a:pt x="18287552" y="3086099"/>
                </a:moveTo>
                <a:lnTo>
                  <a:pt x="0" y="3086099"/>
                </a:lnTo>
                <a:lnTo>
                  <a:pt x="0" y="0"/>
                </a:lnTo>
                <a:lnTo>
                  <a:pt x="18287552" y="0"/>
                </a:lnTo>
                <a:lnTo>
                  <a:pt x="18287552" y="3086099"/>
                </a:lnTo>
                <a:close/>
              </a:path>
            </a:pathLst>
          </a:custGeom>
          <a:solidFill>
            <a:srgbClr val="545454"/>
          </a:solidFill>
        </p:spPr>
        <p:txBody>
          <a:bodyPr wrap="square" lIns="0" tIns="0" rIns="0" bIns="0" rtlCol="0"/>
          <a:lstStyle/>
          <a:p>
            <a:endParaRPr dirty="0"/>
          </a:p>
        </p:txBody>
      </p:sp>
      <p:sp>
        <p:nvSpPr>
          <p:cNvPr id="35" name="Mission">
            <a:extLst>
              <a:ext uri="{FF2B5EF4-FFF2-40B4-BE49-F238E27FC236}">
                <a16:creationId xmlns:a16="http://schemas.microsoft.com/office/drawing/2014/main" id="{BA2EA7F6-9B88-7672-FA81-23CE262A4C68}"/>
              </a:ext>
            </a:extLst>
          </p:cNvPr>
          <p:cNvSpPr txBox="1"/>
          <p:nvPr/>
        </p:nvSpPr>
        <p:spPr>
          <a:xfrm>
            <a:off x="-5751" y="-78315"/>
            <a:ext cx="18293751" cy="118321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pPr algn="ctr"/>
            <a:r>
              <a:rPr lang="en-PH" sz="6000" b="1" dirty="0">
                <a:solidFill>
                  <a:srgbClr val="F6F000"/>
                </a:solidFill>
                <a:latin typeface="Poppins" panose="00000500000000000000" pitchFamily="2" charset="0"/>
                <a:cs typeface="Poppins" panose="00000500000000000000" pitchFamily="2" charset="0"/>
              </a:rPr>
              <a:t>UNIQUE PHOTO OPPORTUNITIES</a:t>
            </a:r>
          </a:p>
        </p:txBody>
      </p:sp>
      <p:pic>
        <p:nvPicPr>
          <p:cNvPr id="6" name="Picture 5" descr="A black background with yellow dots&#10;&#10;Description automatically generated">
            <a:extLst>
              <a:ext uri="{FF2B5EF4-FFF2-40B4-BE49-F238E27FC236}">
                <a16:creationId xmlns:a16="http://schemas.microsoft.com/office/drawing/2014/main" id="{352FDF68-976B-01ED-2C1E-CE08597810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686"/>
          <a:stretch/>
        </p:blipFill>
        <p:spPr bwMode="auto">
          <a:xfrm>
            <a:off x="341629" y="21224"/>
            <a:ext cx="902970" cy="962025"/>
          </a:xfrm>
          <a:prstGeom prst="rect">
            <a:avLst/>
          </a:prstGeom>
          <a:ln>
            <a:noFill/>
          </a:ln>
          <a:extLst>
            <a:ext uri="{53640926-AAD7-44D8-BBD7-CCE9431645EC}">
              <a14:shadowObscured xmlns:a14="http://schemas.microsoft.com/office/drawing/2010/main"/>
            </a:ext>
          </a:extLst>
        </p:spPr>
      </p:pic>
      <p:pic>
        <p:nvPicPr>
          <p:cNvPr id="6158" name="Picture 14">
            <a:extLst>
              <a:ext uri="{FF2B5EF4-FFF2-40B4-BE49-F238E27FC236}">
                <a16:creationId xmlns:a16="http://schemas.microsoft.com/office/drawing/2014/main" id="{9845B18E-F0C5-5912-0774-7A9E0CAD5D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679" y="1345653"/>
            <a:ext cx="5372100" cy="8058150"/>
          </a:xfrm>
          <a:prstGeom prst="rect">
            <a:avLst/>
          </a:prstGeom>
          <a:noFill/>
          <a:extLst>
            <a:ext uri="{909E8E84-426E-40DD-AFC4-6F175D3DCCD1}">
              <a14:hiddenFill xmlns:a14="http://schemas.microsoft.com/office/drawing/2010/main">
                <a:solidFill>
                  <a:srgbClr val="FFFFFF"/>
                </a:solidFill>
              </a14:hiddenFill>
            </a:ext>
          </a:extLst>
        </p:spPr>
      </p:pic>
      <p:pic>
        <p:nvPicPr>
          <p:cNvPr id="6160" name="Picture 16">
            <a:extLst>
              <a:ext uri="{FF2B5EF4-FFF2-40B4-BE49-F238E27FC236}">
                <a16:creationId xmlns:a16="http://schemas.microsoft.com/office/drawing/2014/main" id="{0454CAF1-606D-D812-56C2-888BF1C9DCD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0465"/>
          <a:stretch/>
        </p:blipFill>
        <p:spPr bwMode="auto">
          <a:xfrm>
            <a:off x="6172200" y="1345653"/>
            <a:ext cx="5372100" cy="81338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his may contain: a woman standing in front of a neon light bulb">
            <a:extLst>
              <a:ext uri="{FF2B5EF4-FFF2-40B4-BE49-F238E27FC236}">
                <a16:creationId xmlns:a16="http://schemas.microsoft.com/office/drawing/2014/main" id="{FBE249CC-83A5-B035-3B1B-8F37C97F72C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83721" y="1345653"/>
            <a:ext cx="6040930" cy="8058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90461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2379B4-111B-57C4-79A4-82928D339C59}"/>
            </a:ext>
          </a:extLst>
        </p:cNvPr>
        <p:cNvGrpSpPr/>
        <p:nvPr/>
      </p:nvGrpSpPr>
      <p:grpSpPr>
        <a:xfrm>
          <a:off x="0" y="0"/>
          <a:ext cx="0" cy="0"/>
          <a:chOff x="0" y="0"/>
          <a:chExt cx="0" cy="0"/>
        </a:xfrm>
      </p:grpSpPr>
      <p:sp>
        <p:nvSpPr>
          <p:cNvPr id="3" name="object 3">
            <a:extLst>
              <a:ext uri="{FF2B5EF4-FFF2-40B4-BE49-F238E27FC236}">
                <a16:creationId xmlns:a16="http://schemas.microsoft.com/office/drawing/2014/main" id="{6907793C-2B83-96E5-D79C-1C2C5ABBA9B6}"/>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545454"/>
          </a:solidFill>
        </p:spPr>
        <p:txBody>
          <a:bodyPr wrap="square" lIns="0" tIns="0" rIns="0" bIns="0" rtlCol="0"/>
          <a:lstStyle/>
          <a:p>
            <a:endParaRPr dirty="0"/>
          </a:p>
        </p:txBody>
      </p:sp>
      <p:sp>
        <p:nvSpPr>
          <p:cNvPr id="21" name="TextBox 20">
            <a:extLst>
              <a:ext uri="{FF2B5EF4-FFF2-40B4-BE49-F238E27FC236}">
                <a16:creationId xmlns:a16="http://schemas.microsoft.com/office/drawing/2014/main" id="{79D58EA7-3250-73A2-BBF2-96D6D7AF6F10}"/>
              </a:ext>
            </a:extLst>
          </p:cNvPr>
          <p:cNvSpPr txBox="1"/>
          <p:nvPr/>
        </p:nvSpPr>
        <p:spPr>
          <a:xfrm>
            <a:off x="1846277" y="1965910"/>
            <a:ext cx="15249267" cy="7540526"/>
          </a:xfrm>
          <a:prstGeom prst="rect">
            <a:avLst/>
          </a:prstGeom>
          <a:noFill/>
        </p:spPr>
        <p:txBody>
          <a:bodyPr wrap="square" rtlCol="0">
            <a:spAutoFit/>
          </a:bodyPr>
          <a:lstStyle/>
          <a:p>
            <a:pPr marL="354013" lvl="0" indent="-354013" eaLnBrk="0" fontAlgn="base" hangingPunct="0">
              <a:buBlip>
                <a:blip r:embed="rId2"/>
              </a:buBlip>
            </a:pPr>
            <a:r>
              <a:rPr lang="en-US" sz="2400" b="1" dirty="0">
                <a:solidFill>
                  <a:prstClr val="black"/>
                </a:solidFill>
                <a:latin typeface="Verdana" panose="020B0604030504040204" pitchFamily="34" charset="0"/>
                <a:ea typeface="Verdana" panose="020B0604030504040204" pitchFamily="34" charset="0"/>
                <a:cs typeface="Arial" panose="020B0604020202020204" pitchFamily="34" charset="0"/>
              </a:rPr>
              <a:t>Custom-built stands: </a:t>
            </a:r>
          </a:p>
          <a:p>
            <a:pPr marL="354013" lvl="0" indent="-354013" eaLnBrk="0" fontAlgn="base" hangingPunct="0"/>
            <a:r>
              <a:rPr lang="en-US" sz="2400" dirty="0">
                <a:solidFill>
                  <a:prstClr val="black"/>
                </a:solidFill>
                <a:latin typeface="Verdana" panose="020B0604030504040204" pitchFamily="34" charset="0"/>
                <a:ea typeface="Verdana" panose="020B0604030504040204" pitchFamily="34" charset="0"/>
                <a:cs typeface="Arial" panose="020B0604020202020204" pitchFamily="34" charset="0"/>
              </a:rPr>
              <a:t>	</a:t>
            </a:r>
            <a:r>
              <a:rPr lang="en-US" dirty="0">
                <a:solidFill>
                  <a:prstClr val="black"/>
                </a:solidFill>
                <a:latin typeface="Verdana" panose="020B0604030504040204" pitchFamily="34" charset="0"/>
                <a:ea typeface="Verdana" panose="020B0604030504040204" pitchFamily="34" charset="0"/>
                <a:cs typeface="Arial" panose="020B0604020202020204" pitchFamily="34" charset="0"/>
              </a:rPr>
              <a:t>Fully bespoke designs tailored to your brand and event goals, offering maximum creativity and uniqueness.</a:t>
            </a:r>
          </a:p>
          <a:p>
            <a:pPr marL="354013" lvl="0" indent="-354013" eaLnBrk="0" fontAlgn="base" hangingPunct="0"/>
            <a:endParaRPr lang="en-ZA" sz="12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marL="354013" indent="-354013" eaLnBrk="0" fontAlgn="base" hangingPunct="0">
              <a:buBlip>
                <a:blip r:embed="rId2"/>
              </a:buBlip>
            </a:pPr>
            <a:r>
              <a:rPr lang="en-US" sz="2400" b="1" dirty="0">
                <a:solidFill>
                  <a:prstClr val="black"/>
                </a:solidFill>
                <a:latin typeface="Verdana" panose="020B0604030504040204" pitchFamily="34" charset="0"/>
                <a:ea typeface="Verdana" panose="020B0604030504040204" pitchFamily="34" charset="0"/>
                <a:cs typeface="Arial" panose="020B0604020202020204" pitchFamily="34" charset="0"/>
              </a:rPr>
              <a:t>Modular stands: </a:t>
            </a:r>
          </a:p>
          <a:p>
            <a:pPr marL="354013" indent="-354013" eaLnBrk="0" fontAlgn="base" hangingPunct="0"/>
            <a:r>
              <a:rPr lang="en-US" sz="2400" b="1" dirty="0">
                <a:solidFill>
                  <a:prstClr val="black"/>
                </a:solidFill>
                <a:latin typeface="Verdana" panose="020B0604030504040204" pitchFamily="34" charset="0"/>
                <a:ea typeface="Verdana" panose="020B0604030504040204" pitchFamily="34" charset="0"/>
                <a:cs typeface="Arial" panose="020B0604020202020204" pitchFamily="34" charset="0"/>
              </a:rPr>
              <a:t>	</a:t>
            </a:r>
            <a:r>
              <a:rPr lang="en-US" dirty="0">
                <a:solidFill>
                  <a:prstClr val="black"/>
                </a:solidFill>
                <a:latin typeface="Verdana" panose="020B0604030504040204" pitchFamily="34" charset="0"/>
                <a:ea typeface="Verdana" panose="020B0604030504040204" pitchFamily="34" charset="0"/>
                <a:cs typeface="Arial" panose="020B0604020202020204" pitchFamily="34" charset="0"/>
              </a:rPr>
              <a:t>Versatile, reusable stands made from pre-designed components, allowing for easy customization and adaptability.</a:t>
            </a:r>
          </a:p>
          <a:p>
            <a:pPr marL="354013" indent="-354013" eaLnBrk="0" fontAlgn="base" hangingPunct="0"/>
            <a:endParaRPr lang="en-ZA" sz="11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marL="354013" indent="-354013" eaLnBrk="0" fontAlgn="base" hangingPunct="0">
              <a:buBlip>
                <a:blip r:embed="rId2"/>
              </a:buBlip>
            </a:pPr>
            <a:r>
              <a:rPr lang="en-US" sz="2400" b="1" dirty="0">
                <a:solidFill>
                  <a:prstClr val="black"/>
                </a:solidFill>
                <a:latin typeface="Verdana" panose="020B0604030504040204" pitchFamily="34" charset="0"/>
                <a:ea typeface="Verdana" panose="020B0604030504040204" pitchFamily="34" charset="0"/>
                <a:cs typeface="Arial" panose="020B0604020202020204" pitchFamily="34" charset="0"/>
              </a:rPr>
              <a:t>Portable stands: </a:t>
            </a:r>
          </a:p>
          <a:p>
            <a:pPr marL="354013" indent="-354013" eaLnBrk="0" fontAlgn="base" hangingPunct="0"/>
            <a:r>
              <a:rPr lang="en-US" sz="2400" b="1" dirty="0">
                <a:solidFill>
                  <a:prstClr val="black"/>
                </a:solidFill>
                <a:latin typeface="Verdana" panose="020B0604030504040204" pitchFamily="34" charset="0"/>
                <a:ea typeface="Verdana" panose="020B0604030504040204" pitchFamily="34" charset="0"/>
                <a:cs typeface="Arial" panose="020B0604020202020204" pitchFamily="34" charset="0"/>
              </a:rPr>
              <a:t>	</a:t>
            </a:r>
            <a:r>
              <a:rPr lang="en-US" dirty="0">
                <a:solidFill>
                  <a:prstClr val="black"/>
                </a:solidFill>
                <a:latin typeface="Verdana" panose="020B0604030504040204" pitchFamily="34" charset="0"/>
                <a:ea typeface="Verdana" panose="020B0604030504040204" pitchFamily="34" charset="0"/>
                <a:cs typeface="Arial" panose="020B0604020202020204" pitchFamily="34" charset="0"/>
              </a:rPr>
              <a:t>Lightweight, easy-to-assemble stands such as pop-up displays, banner stands, and roll-ups, perfect for smaller events or travel.</a:t>
            </a:r>
          </a:p>
          <a:p>
            <a:pPr marL="354013" indent="-354013" eaLnBrk="0" fontAlgn="base" hangingPunct="0"/>
            <a:endParaRPr lang="en-ZA" sz="12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marL="354013" lvl="0" indent="-354013" eaLnBrk="0" fontAlgn="base" hangingPunct="0">
              <a:buBlip>
                <a:blip r:embed="rId2"/>
              </a:buBlip>
            </a:pPr>
            <a:r>
              <a:rPr lang="en-US" sz="2400" b="1" dirty="0">
                <a:solidFill>
                  <a:prstClr val="black"/>
                </a:solidFill>
                <a:latin typeface="Verdana" panose="020B0604030504040204" pitchFamily="34" charset="0"/>
                <a:ea typeface="Verdana" panose="020B0604030504040204" pitchFamily="34" charset="0"/>
                <a:cs typeface="Arial" panose="020B0604020202020204" pitchFamily="34" charset="0"/>
              </a:rPr>
              <a:t>Shell scheme stands: </a:t>
            </a:r>
          </a:p>
          <a:p>
            <a:pPr marL="354013" indent="-354013" eaLnBrk="0" fontAlgn="base" hangingPunct="0"/>
            <a:r>
              <a:rPr lang="en-US" sz="2400" dirty="0">
                <a:solidFill>
                  <a:prstClr val="black"/>
                </a:solidFill>
                <a:latin typeface="Verdana" panose="020B0604030504040204" pitchFamily="34" charset="0"/>
                <a:ea typeface="Verdana" panose="020B0604030504040204" pitchFamily="34" charset="0"/>
                <a:cs typeface="Arial" panose="020B0604020202020204" pitchFamily="34" charset="0"/>
              </a:rPr>
              <a:t>	</a:t>
            </a:r>
            <a:r>
              <a:rPr lang="en-US" dirty="0">
                <a:solidFill>
                  <a:prstClr val="black"/>
                </a:solidFill>
                <a:latin typeface="Verdana" panose="020B0604030504040204" pitchFamily="34" charset="0"/>
                <a:ea typeface="Verdana" panose="020B0604030504040204" pitchFamily="34" charset="0"/>
                <a:cs typeface="Arial" panose="020B0604020202020204" pitchFamily="34" charset="0"/>
              </a:rPr>
              <a:t>Standardized booth structures often provided by event organizers, which can be customized with graphics and displays.</a:t>
            </a:r>
          </a:p>
          <a:p>
            <a:pPr marL="354013" indent="-354013" eaLnBrk="0" fontAlgn="base" hangingPunct="0"/>
            <a:endParaRPr lang="en-ZA" sz="11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marL="354013" lvl="0" indent="-354013" eaLnBrk="0" fontAlgn="base" hangingPunct="0">
              <a:buBlip>
                <a:blip r:embed="rId2"/>
              </a:buBlip>
            </a:pPr>
            <a:r>
              <a:rPr lang="en-US" sz="2400" b="1" dirty="0">
                <a:solidFill>
                  <a:prstClr val="black"/>
                </a:solidFill>
                <a:latin typeface="Verdana" panose="020B0604030504040204" pitchFamily="34" charset="0"/>
                <a:ea typeface="Verdana" panose="020B0604030504040204" pitchFamily="34" charset="0"/>
                <a:cs typeface="Arial" panose="020B0604020202020204" pitchFamily="34" charset="0"/>
              </a:rPr>
              <a:t>Double-decker stands: </a:t>
            </a:r>
          </a:p>
          <a:p>
            <a:pPr marL="354013" indent="-354013" eaLnBrk="0" fontAlgn="base" hangingPunct="0"/>
            <a:r>
              <a:rPr lang="en-US" sz="2400" dirty="0">
                <a:solidFill>
                  <a:prstClr val="black"/>
                </a:solidFill>
                <a:latin typeface="Verdana" panose="020B0604030504040204" pitchFamily="34" charset="0"/>
                <a:ea typeface="Verdana" panose="020B0604030504040204" pitchFamily="34" charset="0"/>
                <a:cs typeface="Arial" panose="020B0604020202020204" pitchFamily="34" charset="0"/>
              </a:rPr>
              <a:t>	</a:t>
            </a:r>
            <a:r>
              <a:rPr lang="en-US" dirty="0">
                <a:solidFill>
                  <a:prstClr val="black"/>
                </a:solidFill>
                <a:latin typeface="Verdana" panose="020B0604030504040204" pitchFamily="34" charset="0"/>
                <a:ea typeface="Verdana" panose="020B0604030504040204" pitchFamily="34" charset="0"/>
                <a:cs typeface="Arial" panose="020B0604020202020204" pitchFamily="34" charset="0"/>
              </a:rPr>
              <a:t>Multi-level stands offering additional space for product displays, meetings, or private discussions, ideal for larger events.</a:t>
            </a:r>
          </a:p>
          <a:p>
            <a:pPr marL="354013" indent="-354013" eaLnBrk="0" fontAlgn="base" hangingPunct="0"/>
            <a:endParaRPr lang="en-ZA" sz="12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marL="354013" lvl="0" indent="-354013" eaLnBrk="0" fontAlgn="base" hangingPunct="0">
              <a:buBlip>
                <a:blip r:embed="rId2"/>
              </a:buBlip>
            </a:pPr>
            <a:r>
              <a:rPr lang="en-US" sz="2400" b="1" dirty="0">
                <a:solidFill>
                  <a:prstClr val="black"/>
                </a:solidFill>
                <a:latin typeface="Verdana" panose="020B0604030504040204" pitchFamily="34" charset="0"/>
                <a:ea typeface="Verdana" panose="020B0604030504040204" pitchFamily="34" charset="0"/>
                <a:cs typeface="Arial" panose="020B0604020202020204" pitchFamily="34" charset="0"/>
              </a:rPr>
              <a:t>Island stands: </a:t>
            </a:r>
          </a:p>
          <a:p>
            <a:pPr marL="354013" lvl="1" indent="-354013" eaLnBrk="0" fontAlgn="base" hangingPunct="0"/>
            <a:r>
              <a:rPr lang="en-US" sz="2400" dirty="0">
                <a:solidFill>
                  <a:prstClr val="black"/>
                </a:solidFill>
                <a:latin typeface="Verdana" panose="020B0604030504040204" pitchFamily="34" charset="0"/>
                <a:ea typeface="Verdana" panose="020B0604030504040204" pitchFamily="34" charset="0"/>
                <a:cs typeface="Arial" panose="020B0604020202020204" pitchFamily="34" charset="0"/>
              </a:rPr>
              <a:t>	</a:t>
            </a:r>
            <a:r>
              <a:rPr lang="en-US" dirty="0">
                <a:solidFill>
                  <a:prstClr val="black"/>
                </a:solidFill>
                <a:latin typeface="Verdana" panose="020B0604030504040204" pitchFamily="34" charset="0"/>
                <a:ea typeface="Verdana" panose="020B0604030504040204" pitchFamily="34" charset="0"/>
                <a:cs typeface="Arial" panose="020B0604020202020204" pitchFamily="34" charset="0"/>
              </a:rPr>
              <a:t>Free-standing displays accessible from all sides, perfect for creating a central, high-visibility hub.</a:t>
            </a:r>
          </a:p>
          <a:p>
            <a:pPr marL="354013" lvl="1" indent="-354013" eaLnBrk="0" fontAlgn="base" hangingPunct="0"/>
            <a:endParaRPr lang="en-ZA" sz="12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marL="354013" lvl="0" indent="-354013" eaLnBrk="0" fontAlgn="base" hangingPunct="0">
              <a:buBlip>
                <a:blip r:embed="rId2"/>
              </a:buBlip>
            </a:pPr>
            <a:r>
              <a:rPr lang="en-US" sz="2400" b="1" dirty="0">
                <a:solidFill>
                  <a:prstClr val="black"/>
                </a:solidFill>
                <a:latin typeface="Verdana" panose="020B0604030504040204" pitchFamily="34" charset="0"/>
                <a:ea typeface="Verdana" panose="020B0604030504040204" pitchFamily="34" charset="0"/>
                <a:cs typeface="Arial" panose="020B0604020202020204" pitchFamily="34" charset="0"/>
              </a:rPr>
              <a:t>Peninsula stands: </a:t>
            </a:r>
          </a:p>
          <a:p>
            <a:pPr marL="354013" indent="-354013" eaLnBrk="0" fontAlgn="base" hangingPunct="0"/>
            <a:r>
              <a:rPr lang="en-US" sz="2400" dirty="0">
                <a:solidFill>
                  <a:prstClr val="black"/>
                </a:solidFill>
                <a:latin typeface="Verdana" panose="020B0604030504040204" pitchFamily="34" charset="0"/>
                <a:ea typeface="Verdana" panose="020B0604030504040204" pitchFamily="34" charset="0"/>
                <a:cs typeface="Arial" panose="020B0604020202020204" pitchFamily="34" charset="0"/>
              </a:rPr>
              <a:t>	</a:t>
            </a:r>
            <a:r>
              <a:rPr lang="en-US" dirty="0">
                <a:solidFill>
                  <a:prstClr val="black"/>
                </a:solidFill>
                <a:latin typeface="Verdana" panose="020B0604030504040204" pitchFamily="34" charset="0"/>
                <a:ea typeface="Verdana" panose="020B0604030504040204" pitchFamily="34" charset="0"/>
                <a:cs typeface="Arial" panose="020B0604020202020204" pitchFamily="34" charset="0"/>
              </a:rPr>
              <a:t>Three-sided open displays, offering greater visibility while allowing for more creative design and traffic flow.</a:t>
            </a:r>
          </a:p>
          <a:p>
            <a:pPr marL="354013" indent="-354013" eaLnBrk="0" fontAlgn="base" hangingPunct="0"/>
            <a:endParaRPr lang="en-ZA" sz="1200" dirty="0">
              <a:solidFill>
                <a:prstClr val="black"/>
              </a:solidFill>
              <a:latin typeface="Verdana" panose="020B0604030504040204" pitchFamily="34" charset="0"/>
              <a:ea typeface="Verdana" panose="020B0604030504040204" pitchFamily="34" charset="0"/>
              <a:cs typeface="Arial" panose="020B0604020202020204" pitchFamily="34" charset="0"/>
            </a:endParaRPr>
          </a:p>
          <a:p>
            <a:pPr marL="354013" lvl="0" indent="-354013" eaLnBrk="0" fontAlgn="base" hangingPunct="0">
              <a:buBlip>
                <a:blip r:embed="rId2"/>
              </a:buBlip>
            </a:pPr>
            <a:r>
              <a:rPr lang="en-US" sz="2400" b="1" dirty="0">
                <a:solidFill>
                  <a:prstClr val="black"/>
                </a:solidFill>
                <a:latin typeface="Verdana" panose="020B0604030504040204" pitchFamily="34" charset="0"/>
                <a:ea typeface="Verdana" panose="020B0604030504040204" pitchFamily="34" charset="0"/>
                <a:cs typeface="Arial" panose="020B0604020202020204" pitchFamily="34" charset="0"/>
              </a:rPr>
              <a:t>Pop-up shops: </a:t>
            </a:r>
          </a:p>
          <a:p>
            <a:pPr marL="354013" lvl="0" indent="-354013" eaLnBrk="0" fontAlgn="base" hangingPunct="0"/>
            <a:r>
              <a:rPr lang="en-US" sz="2400" dirty="0">
                <a:solidFill>
                  <a:prstClr val="black"/>
                </a:solidFill>
                <a:latin typeface="Verdana" panose="020B0604030504040204" pitchFamily="34" charset="0"/>
                <a:ea typeface="Verdana" panose="020B0604030504040204" pitchFamily="34" charset="0"/>
                <a:cs typeface="Arial" panose="020B0604020202020204" pitchFamily="34" charset="0"/>
              </a:rPr>
              <a:t>	</a:t>
            </a:r>
            <a:r>
              <a:rPr lang="en-US" dirty="0">
                <a:solidFill>
                  <a:prstClr val="black"/>
                </a:solidFill>
                <a:latin typeface="Verdana" panose="020B0604030504040204" pitchFamily="34" charset="0"/>
                <a:ea typeface="Verdana" panose="020B0604030504040204" pitchFamily="34" charset="0"/>
                <a:cs typeface="Arial" panose="020B0604020202020204" pitchFamily="34" charset="0"/>
              </a:rPr>
              <a:t>Temporary retail-style stands designed to engage customers with product demonstrations or direct sales.</a:t>
            </a:r>
            <a:endParaRPr lang="en-ZA" sz="2000" dirty="0">
              <a:latin typeface="Arial" panose="020B0604020202020204" pitchFamily="34" charset="0"/>
              <a:ea typeface="Verdana" panose="020B0604030504040204" pitchFamily="34" charset="0"/>
              <a:cs typeface="Arial" panose="020B0604020202020204" pitchFamily="34" charset="0"/>
            </a:endParaRPr>
          </a:p>
        </p:txBody>
      </p:sp>
      <p:sp>
        <p:nvSpPr>
          <p:cNvPr id="22" name="Mission">
            <a:extLst>
              <a:ext uri="{FF2B5EF4-FFF2-40B4-BE49-F238E27FC236}">
                <a16:creationId xmlns:a16="http://schemas.microsoft.com/office/drawing/2014/main" id="{B90811D1-1B8C-7164-35BB-FDE608F57A30}"/>
              </a:ext>
            </a:extLst>
          </p:cNvPr>
          <p:cNvSpPr txBox="1"/>
          <p:nvPr/>
        </p:nvSpPr>
        <p:spPr>
          <a:xfrm>
            <a:off x="1846277" y="195491"/>
            <a:ext cx="9583723" cy="13700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r>
              <a:rPr lang="en-ZA" sz="5400" b="1" dirty="0">
                <a:solidFill>
                  <a:srgbClr val="F6F000"/>
                </a:solidFill>
                <a:latin typeface="Poppins" panose="00000500000000000000" pitchFamily="2" charset="0"/>
                <a:cs typeface="Poppins" panose="00000500000000000000" pitchFamily="2" charset="0"/>
              </a:rPr>
              <a:t>EXHIBITION STANDS TYPES</a:t>
            </a:r>
          </a:p>
        </p:txBody>
      </p:sp>
      <p:pic>
        <p:nvPicPr>
          <p:cNvPr id="24" name="Picture 23" descr="A yellow logo with black text&#10;&#10;Description automatically generated">
            <a:extLst>
              <a:ext uri="{FF2B5EF4-FFF2-40B4-BE49-F238E27FC236}">
                <a16:creationId xmlns:a16="http://schemas.microsoft.com/office/drawing/2014/main" id="{42341285-EA1A-3ADD-0D9F-09C2B48485A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b="29096"/>
          <a:stretch/>
        </p:blipFill>
        <p:spPr bwMode="auto">
          <a:xfrm>
            <a:off x="17095544" y="9145575"/>
            <a:ext cx="1267300" cy="898588"/>
          </a:xfrm>
          <a:prstGeom prst="rect">
            <a:avLst/>
          </a:prstGeom>
          <a:noFill/>
          <a:ln>
            <a:noFill/>
          </a:ln>
          <a:extLst>
            <a:ext uri="{53640926-AAD7-44D8-BBD7-CCE9431645EC}">
              <a14:shadowObscured xmlns:a14="http://schemas.microsoft.com/office/drawing/2010/main"/>
            </a:ext>
          </a:extLst>
        </p:spPr>
      </p:pic>
      <p:sp>
        <p:nvSpPr>
          <p:cNvPr id="2" name="object 13">
            <a:extLst>
              <a:ext uri="{FF2B5EF4-FFF2-40B4-BE49-F238E27FC236}">
                <a16:creationId xmlns:a16="http://schemas.microsoft.com/office/drawing/2014/main" id="{1AD17FA8-3A02-380F-C71C-E45DDA6EFCB6}"/>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6F000"/>
          </a:solidFill>
        </p:spPr>
        <p:txBody>
          <a:bodyPr wrap="square" lIns="0" tIns="0" rIns="0" bIns="0" rtlCol="0"/>
          <a:lstStyle/>
          <a:p>
            <a:endParaRPr dirty="0"/>
          </a:p>
        </p:txBody>
      </p:sp>
      <p:sp>
        <p:nvSpPr>
          <p:cNvPr id="6" name="Rectangle 5">
            <a:extLst>
              <a:ext uri="{FF2B5EF4-FFF2-40B4-BE49-F238E27FC236}">
                <a16:creationId xmlns:a16="http://schemas.microsoft.com/office/drawing/2014/main" id="{83F3E9B1-C5E4-A705-F880-4DB7EF380640}"/>
              </a:ext>
            </a:extLst>
          </p:cNvPr>
          <p:cNvSpPr/>
          <p:nvPr/>
        </p:nvSpPr>
        <p:spPr>
          <a:xfrm>
            <a:off x="1467406" y="0"/>
            <a:ext cx="210414" cy="10325100"/>
          </a:xfrm>
          <a:prstGeom prst="rect">
            <a:avLst/>
          </a:prstGeom>
          <a:solidFill>
            <a:srgbClr val="F6F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3934553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3958234B-D44B-450F-0641-C7F60D4CE5C9}"/>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34434"/>
          <a:stretch/>
        </p:blipFill>
        <p:spPr bwMode="auto">
          <a:xfrm>
            <a:off x="7924799" y="0"/>
            <a:ext cx="10609411" cy="10287000"/>
          </a:xfrm>
          <a:prstGeom prst="rect">
            <a:avLst/>
          </a:prstGeom>
          <a:noFill/>
          <a:extLst>
            <a:ext uri="{909E8E84-426E-40DD-AFC4-6F175D3DCCD1}">
              <a14:hiddenFill xmlns:a14="http://schemas.microsoft.com/office/drawing/2010/main">
                <a:solidFill>
                  <a:srgbClr val="FFFFFF"/>
                </a:solidFill>
              </a14:hiddenFill>
            </a:ext>
          </a:extLst>
        </p:spPr>
      </p:pic>
      <p:sp>
        <p:nvSpPr>
          <p:cNvPr id="37" name="Parallelogram 36">
            <a:extLst>
              <a:ext uri="{FF2B5EF4-FFF2-40B4-BE49-F238E27FC236}">
                <a16:creationId xmlns:a16="http://schemas.microsoft.com/office/drawing/2014/main" id="{FF909799-7790-E36B-D991-387FEA1BA536}"/>
              </a:ext>
            </a:extLst>
          </p:cNvPr>
          <p:cNvSpPr/>
          <p:nvPr/>
        </p:nvSpPr>
        <p:spPr>
          <a:xfrm>
            <a:off x="1429692" y="0"/>
            <a:ext cx="9213362" cy="10325100"/>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grpSp>
        <p:nvGrpSpPr>
          <p:cNvPr id="3" name="object 3"/>
          <p:cNvGrpSpPr/>
          <p:nvPr/>
        </p:nvGrpSpPr>
        <p:grpSpPr>
          <a:xfrm>
            <a:off x="-1" y="0"/>
            <a:ext cx="3944621" cy="10287000"/>
            <a:chOff x="-1" y="0"/>
            <a:chExt cx="3944621" cy="10287000"/>
          </a:xfrm>
        </p:grpSpPr>
        <p:sp>
          <p:nvSpPr>
            <p:cNvPr id="4" name="object 4"/>
            <p:cNvSpPr/>
            <p:nvPr/>
          </p:nvSpPr>
          <p:spPr>
            <a:xfrm>
              <a:off x="-1" y="0"/>
              <a:ext cx="3683000" cy="10287000"/>
            </a:xfrm>
            <a:custGeom>
              <a:avLst/>
              <a:gdLst/>
              <a:ahLst/>
              <a:cxnLst/>
              <a:rect l="l" t="t" r="r" b="b"/>
              <a:pathLst>
                <a:path w="3683000" h="10287000">
                  <a:moveTo>
                    <a:pt x="0" y="10286999"/>
                  </a:moveTo>
                  <a:lnTo>
                    <a:pt x="0" y="0"/>
                  </a:lnTo>
                  <a:lnTo>
                    <a:pt x="3682859" y="0"/>
                  </a:lnTo>
                  <a:lnTo>
                    <a:pt x="1161101" y="10286999"/>
                  </a:lnTo>
                  <a:lnTo>
                    <a:pt x="0" y="10286999"/>
                  </a:lnTo>
                  <a:close/>
                </a:path>
              </a:pathLst>
            </a:custGeom>
            <a:solidFill>
              <a:srgbClr val="545454"/>
            </a:solidFill>
          </p:spPr>
          <p:txBody>
            <a:bodyPr wrap="square" lIns="0" tIns="0" rIns="0" bIns="0" rtlCol="0"/>
            <a:lstStyle/>
            <a:p>
              <a:endParaRPr dirty="0"/>
            </a:p>
          </p:txBody>
        </p:sp>
        <p:sp>
          <p:nvSpPr>
            <p:cNvPr id="5" name="object 5"/>
            <p:cNvSpPr/>
            <p:nvPr/>
          </p:nvSpPr>
          <p:spPr>
            <a:xfrm>
              <a:off x="2819400" y="0"/>
              <a:ext cx="1125220" cy="3576320"/>
            </a:xfrm>
            <a:custGeom>
              <a:avLst/>
              <a:gdLst/>
              <a:ahLst/>
              <a:cxnLst/>
              <a:rect l="l" t="t" r="r" b="b"/>
              <a:pathLst>
                <a:path w="1125220" h="3576320">
                  <a:moveTo>
                    <a:pt x="305915" y="3576100"/>
                  </a:moveTo>
                  <a:lnTo>
                    <a:pt x="0" y="3506053"/>
                  </a:lnTo>
                  <a:lnTo>
                    <a:pt x="802802" y="0"/>
                  </a:lnTo>
                  <a:lnTo>
                    <a:pt x="1124757" y="0"/>
                  </a:lnTo>
                  <a:lnTo>
                    <a:pt x="305915" y="3576100"/>
                  </a:lnTo>
                  <a:close/>
                </a:path>
              </a:pathLst>
            </a:custGeom>
            <a:solidFill>
              <a:srgbClr val="F6F000"/>
            </a:solidFill>
          </p:spPr>
          <p:txBody>
            <a:bodyPr wrap="square" lIns="0" tIns="0" rIns="0" bIns="0" rtlCol="0"/>
            <a:lstStyle/>
            <a:p>
              <a:endParaRPr dirty="0"/>
            </a:p>
          </p:txBody>
        </p:sp>
      </p:grpSp>
      <p:sp>
        <p:nvSpPr>
          <p:cNvPr id="14" name="object 14"/>
          <p:cNvSpPr/>
          <p:nvPr/>
        </p:nvSpPr>
        <p:spPr>
          <a:xfrm rot="21434217">
            <a:off x="8141157" y="4424383"/>
            <a:ext cx="1920539" cy="5861260"/>
          </a:xfrm>
          <a:custGeom>
            <a:avLst/>
            <a:gdLst/>
            <a:ahLst/>
            <a:cxnLst/>
            <a:rect l="l" t="t" r="r" b="b"/>
            <a:pathLst>
              <a:path w="1645920" h="5849620">
                <a:moveTo>
                  <a:pt x="0" y="5849455"/>
                </a:moveTo>
                <a:lnTo>
                  <a:pt x="1339385" y="0"/>
                </a:lnTo>
                <a:lnTo>
                  <a:pt x="1645300" y="70047"/>
                </a:lnTo>
                <a:lnTo>
                  <a:pt x="321954" y="5849455"/>
                </a:lnTo>
                <a:lnTo>
                  <a:pt x="0" y="5849455"/>
                </a:lnTo>
                <a:close/>
              </a:path>
            </a:pathLst>
          </a:custGeom>
          <a:solidFill>
            <a:srgbClr val="F6F000"/>
          </a:solidFill>
        </p:spPr>
        <p:txBody>
          <a:bodyPr wrap="square" lIns="0" tIns="0" rIns="0" bIns="0" rtlCol="0"/>
          <a:lstStyle/>
          <a:p>
            <a:endParaRPr dirty="0"/>
          </a:p>
        </p:txBody>
      </p:sp>
      <p:sp>
        <p:nvSpPr>
          <p:cNvPr id="34" name="Parallelogram 33">
            <a:extLst>
              <a:ext uri="{FF2B5EF4-FFF2-40B4-BE49-F238E27FC236}">
                <a16:creationId xmlns:a16="http://schemas.microsoft.com/office/drawing/2014/main" id="{078B55CB-5D90-9919-7B15-6847DA39F267}"/>
              </a:ext>
            </a:extLst>
          </p:cNvPr>
          <p:cNvSpPr/>
          <p:nvPr/>
        </p:nvSpPr>
        <p:spPr>
          <a:xfrm>
            <a:off x="1364050" y="0"/>
            <a:ext cx="11817803" cy="10286999"/>
          </a:xfrm>
          <a:prstGeom prst="parallelogram">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
        <p:nvSpPr>
          <p:cNvPr id="10" name="object 7">
            <a:extLst>
              <a:ext uri="{FF2B5EF4-FFF2-40B4-BE49-F238E27FC236}">
                <a16:creationId xmlns:a16="http://schemas.microsoft.com/office/drawing/2014/main" id="{3A13D6CB-C4A9-F4B5-E819-C39123D8801A}"/>
              </a:ext>
            </a:extLst>
          </p:cNvPr>
          <p:cNvSpPr/>
          <p:nvPr/>
        </p:nvSpPr>
        <p:spPr>
          <a:xfrm>
            <a:off x="1046211" y="5981700"/>
            <a:ext cx="2851944" cy="2837489"/>
          </a:xfrm>
          <a:custGeom>
            <a:avLst/>
            <a:gdLst/>
            <a:ahLst/>
            <a:cxnLst/>
            <a:rect l="l" t="t" r="r" b="b"/>
            <a:pathLst>
              <a:path w="2802254" h="2781300">
                <a:moveTo>
                  <a:pt x="1772866" y="2743200"/>
                </a:moveTo>
                <a:lnTo>
                  <a:pt x="1028864" y="2743200"/>
                </a:lnTo>
                <a:lnTo>
                  <a:pt x="984715" y="2730500"/>
                </a:lnTo>
                <a:lnTo>
                  <a:pt x="941179" y="2705100"/>
                </a:lnTo>
                <a:lnTo>
                  <a:pt x="856049" y="2679700"/>
                </a:lnTo>
                <a:lnTo>
                  <a:pt x="814508" y="2654300"/>
                </a:lnTo>
                <a:lnTo>
                  <a:pt x="773685" y="2641600"/>
                </a:lnTo>
                <a:lnTo>
                  <a:pt x="733605" y="2616200"/>
                </a:lnTo>
                <a:lnTo>
                  <a:pt x="694296" y="2590800"/>
                </a:lnTo>
                <a:lnTo>
                  <a:pt x="655783" y="2578100"/>
                </a:lnTo>
                <a:lnTo>
                  <a:pt x="618092" y="2552700"/>
                </a:lnTo>
                <a:lnTo>
                  <a:pt x="581250" y="2527300"/>
                </a:lnTo>
                <a:lnTo>
                  <a:pt x="545284" y="2489200"/>
                </a:lnTo>
                <a:lnTo>
                  <a:pt x="510218" y="2463800"/>
                </a:lnTo>
                <a:lnTo>
                  <a:pt x="476080" y="2438400"/>
                </a:lnTo>
                <a:lnTo>
                  <a:pt x="442896" y="2413000"/>
                </a:lnTo>
                <a:lnTo>
                  <a:pt x="410692" y="2374900"/>
                </a:lnTo>
                <a:lnTo>
                  <a:pt x="379494" y="2349500"/>
                </a:lnTo>
                <a:lnTo>
                  <a:pt x="349328" y="2311400"/>
                </a:lnTo>
                <a:lnTo>
                  <a:pt x="320221" y="2273300"/>
                </a:lnTo>
                <a:lnTo>
                  <a:pt x="292199" y="2247900"/>
                </a:lnTo>
                <a:lnTo>
                  <a:pt x="265288" y="2209800"/>
                </a:lnTo>
                <a:lnTo>
                  <a:pt x="239515" y="2171700"/>
                </a:lnTo>
                <a:lnTo>
                  <a:pt x="214905" y="2133600"/>
                </a:lnTo>
                <a:lnTo>
                  <a:pt x="191485" y="2095500"/>
                </a:lnTo>
                <a:lnTo>
                  <a:pt x="169281" y="2057400"/>
                </a:lnTo>
                <a:lnTo>
                  <a:pt x="148320" y="2019300"/>
                </a:lnTo>
                <a:lnTo>
                  <a:pt x="128627" y="1968500"/>
                </a:lnTo>
                <a:lnTo>
                  <a:pt x="110229" y="1930400"/>
                </a:lnTo>
                <a:lnTo>
                  <a:pt x="93152" y="1892300"/>
                </a:lnTo>
                <a:lnTo>
                  <a:pt x="77422" y="1841500"/>
                </a:lnTo>
                <a:lnTo>
                  <a:pt x="63066" y="1803400"/>
                </a:lnTo>
                <a:lnTo>
                  <a:pt x="50110" y="1752600"/>
                </a:lnTo>
                <a:lnTo>
                  <a:pt x="38580" y="1714500"/>
                </a:lnTo>
                <a:lnTo>
                  <a:pt x="28501" y="1663700"/>
                </a:lnTo>
                <a:lnTo>
                  <a:pt x="19902" y="1625600"/>
                </a:lnTo>
                <a:lnTo>
                  <a:pt x="12807" y="1574800"/>
                </a:lnTo>
                <a:lnTo>
                  <a:pt x="7243" y="1524000"/>
                </a:lnTo>
                <a:lnTo>
                  <a:pt x="3236" y="1485900"/>
                </a:lnTo>
                <a:lnTo>
                  <a:pt x="813" y="1435100"/>
                </a:lnTo>
                <a:lnTo>
                  <a:pt x="0" y="1384300"/>
                </a:lnTo>
                <a:lnTo>
                  <a:pt x="813" y="1333500"/>
                </a:lnTo>
                <a:lnTo>
                  <a:pt x="3236" y="1295400"/>
                </a:lnTo>
                <a:lnTo>
                  <a:pt x="7243" y="1244600"/>
                </a:lnTo>
                <a:lnTo>
                  <a:pt x="12807" y="1193800"/>
                </a:lnTo>
                <a:lnTo>
                  <a:pt x="19902" y="1155700"/>
                </a:lnTo>
                <a:lnTo>
                  <a:pt x="28501" y="1104900"/>
                </a:lnTo>
                <a:lnTo>
                  <a:pt x="38580" y="1054100"/>
                </a:lnTo>
                <a:lnTo>
                  <a:pt x="50110" y="1016000"/>
                </a:lnTo>
                <a:lnTo>
                  <a:pt x="63066" y="965200"/>
                </a:lnTo>
                <a:lnTo>
                  <a:pt x="77422" y="927100"/>
                </a:lnTo>
                <a:lnTo>
                  <a:pt x="93152" y="889000"/>
                </a:lnTo>
                <a:lnTo>
                  <a:pt x="110229" y="838200"/>
                </a:lnTo>
                <a:lnTo>
                  <a:pt x="128627" y="800100"/>
                </a:lnTo>
                <a:lnTo>
                  <a:pt x="148320" y="762000"/>
                </a:lnTo>
                <a:lnTo>
                  <a:pt x="169281" y="723900"/>
                </a:lnTo>
                <a:lnTo>
                  <a:pt x="191485" y="685800"/>
                </a:lnTo>
                <a:lnTo>
                  <a:pt x="214905" y="647700"/>
                </a:lnTo>
                <a:lnTo>
                  <a:pt x="239515" y="609600"/>
                </a:lnTo>
                <a:lnTo>
                  <a:pt x="265288" y="571500"/>
                </a:lnTo>
                <a:lnTo>
                  <a:pt x="292199" y="533400"/>
                </a:lnTo>
                <a:lnTo>
                  <a:pt x="320221" y="495300"/>
                </a:lnTo>
                <a:lnTo>
                  <a:pt x="349328" y="457200"/>
                </a:lnTo>
                <a:lnTo>
                  <a:pt x="379494" y="431800"/>
                </a:lnTo>
                <a:lnTo>
                  <a:pt x="410692" y="393700"/>
                </a:lnTo>
                <a:lnTo>
                  <a:pt x="442896" y="368300"/>
                </a:lnTo>
                <a:lnTo>
                  <a:pt x="476080" y="330200"/>
                </a:lnTo>
                <a:lnTo>
                  <a:pt x="510218" y="304800"/>
                </a:lnTo>
                <a:lnTo>
                  <a:pt x="545284" y="279400"/>
                </a:lnTo>
                <a:lnTo>
                  <a:pt x="581250" y="254000"/>
                </a:lnTo>
                <a:lnTo>
                  <a:pt x="618092" y="228600"/>
                </a:lnTo>
                <a:lnTo>
                  <a:pt x="655783" y="203200"/>
                </a:lnTo>
                <a:lnTo>
                  <a:pt x="694296" y="177800"/>
                </a:lnTo>
                <a:lnTo>
                  <a:pt x="733605" y="152400"/>
                </a:lnTo>
                <a:lnTo>
                  <a:pt x="773685" y="139700"/>
                </a:lnTo>
                <a:lnTo>
                  <a:pt x="814508" y="114300"/>
                </a:lnTo>
                <a:lnTo>
                  <a:pt x="856049" y="101600"/>
                </a:lnTo>
                <a:lnTo>
                  <a:pt x="898281" y="76200"/>
                </a:lnTo>
                <a:lnTo>
                  <a:pt x="1118895" y="12700"/>
                </a:lnTo>
                <a:lnTo>
                  <a:pt x="1164724" y="0"/>
                </a:lnTo>
                <a:lnTo>
                  <a:pt x="1637200" y="0"/>
                </a:lnTo>
                <a:lnTo>
                  <a:pt x="1683029" y="12700"/>
                </a:lnTo>
                <a:lnTo>
                  <a:pt x="1903643" y="76200"/>
                </a:lnTo>
                <a:lnTo>
                  <a:pt x="1945875" y="101600"/>
                </a:lnTo>
                <a:lnTo>
                  <a:pt x="1987416" y="114300"/>
                </a:lnTo>
                <a:lnTo>
                  <a:pt x="2028239" y="139700"/>
                </a:lnTo>
                <a:lnTo>
                  <a:pt x="2068319" y="152400"/>
                </a:lnTo>
                <a:lnTo>
                  <a:pt x="2107628" y="177800"/>
                </a:lnTo>
                <a:lnTo>
                  <a:pt x="2146141" y="203200"/>
                </a:lnTo>
                <a:lnTo>
                  <a:pt x="2164987" y="215900"/>
                </a:lnTo>
                <a:lnTo>
                  <a:pt x="1304914" y="215900"/>
                </a:lnTo>
                <a:lnTo>
                  <a:pt x="1257662" y="228600"/>
                </a:lnTo>
                <a:lnTo>
                  <a:pt x="1210977" y="228600"/>
                </a:lnTo>
                <a:lnTo>
                  <a:pt x="1119456" y="254000"/>
                </a:lnTo>
                <a:lnTo>
                  <a:pt x="1074697" y="254000"/>
                </a:lnTo>
                <a:lnTo>
                  <a:pt x="1030655" y="279400"/>
                </a:lnTo>
                <a:lnTo>
                  <a:pt x="944879" y="304800"/>
                </a:lnTo>
                <a:lnTo>
                  <a:pt x="903220" y="330200"/>
                </a:lnTo>
                <a:lnTo>
                  <a:pt x="862431" y="342900"/>
                </a:lnTo>
                <a:lnTo>
                  <a:pt x="822550" y="368300"/>
                </a:lnTo>
                <a:lnTo>
                  <a:pt x="783616" y="393700"/>
                </a:lnTo>
                <a:lnTo>
                  <a:pt x="745666" y="419100"/>
                </a:lnTo>
                <a:lnTo>
                  <a:pt x="708739" y="444500"/>
                </a:lnTo>
                <a:lnTo>
                  <a:pt x="672871" y="469900"/>
                </a:lnTo>
                <a:lnTo>
                  <a:pt x="638103" y="495300"/>
                </a:lnTo>
                <a:lnTo>
                  <a:pt x="604470" y="520700"/>
                </a:lnTo>
                <a:lnTo>
                  <a:pt x="572013" y="558800"/>
                </a:lnTo>
                <a:lnTo>
                  <a:pt x="540767" y="584200"/>
                </a:lnTo>
                <a:lnTo>
                  <a:pt x="510773" y="622300"/>
                </a:lnTo>
                <a:lnTo>
                  <a:pt x="482066" y="660400"/>
                </a:lnTo>
                <a:lnTo>
                  <a:pt x="454687" y="698500"/>
                </a:lnTo>
                <a:lnTo>
                  <a:pt x="428672" y="736600"/>
                </a:lnTo>
                <a:lnTo>
                  <a:pt x="404060" y="774700"/>
                </a:lnTo>
                <a:lnTo>
                  <a:pt x="380889" y="812800"/>
                </a:lnTo>
                <a:lnTo>
                  <a:pt x="359196" y="850900"/>
                </a:lnTo>
                <a:lnTo>
                  <a:pt x="339020" y="889000"/>
                </a:lnTo>
                <a:lnTo>
                  <a:pt x="320400" y="927100"/>
                </a:lnTo>
                <a:lnTo>
                  <a:pt x="303372" y="977900"/>
                </a:lnTo>
                <a:lnTo>
                  <a:pt x="287975" y="1016000"/>
                </a:lnTo>
                <a:lnTo>
                  <a:pt x="274247" y="1054100"/>
                </a:lnTo>
                <a:lnTo>
                  <a:pt x="262225" y="1104900"/>
                </a:lnTo>
                <a:lnTo>
                  <a:pt x="251949" y="1155700"/>
                </a:lnTo>
                <a:lnTo>
                  <a:pt x="243456" y="1193800"/>
                </a:lnTo>
                <a:lnTo>
                  <a:pt x="236785" y="1244600"/>
                </a:lnTo>
                <a:lnTo>
                  <a:pt x="231972" y="1295400"/>
                </a:lnTo>
                <a:lnTo>
                  <a:pt x="229056" y="1333500"/>
                </a:lnTo>
                <a:lnTo>
                  <a:pt x="228076" y="1384300"/>
                </a:lnTo>
                <a:lnTo>
                  <a:pt x="229056" y="1435100"/>
                </a:lnTo>
                <a:lnTo>
                  <a:pt x="231972" y="1485900"/>
                </a:lnTo>
                <a:lnTo>
                  <a:pt x="236785" y="1524000"/>
                </a:lnTo>
                <a:lnTo>
                  <a:pt x="243456" y="1574800"/>
                </a:lnTo>
                <a:lnTo>
                  <a:pt x="251949" y="1625600"/>
                </a:lnTo>
                <a:lnTo>
                  <a:pt x="262225" y="1663700"/>
                </a:lnTo>
                <a:lnTo>
                  <a:pt x="274247" y="1714500"/>
                </a:lnTo>
                <a:lnTo>
                  <a:pt x="287975" y="1752600"/>
                </a:lnTo>
                <a:lnTo>
                  <a:pt x="303372" y="1803400"/>
                </a:lnTo>
                <a:lnTo>
                  <a:pt x="320400" y="1841500"/>
                </a:lnTo>
                <a:lnTo>
                  <a:pt x="339020" y="1879600"/>
                </a:lnTo>
                <a:lnTo>
                  <a:pt x="359196" y="1930400"/>
                </a:lnTo>
                <a:lnTo>
                  <a:pt x="380889" y="1968500"/>
                </a:lnTo>
                <a:lnTo>
                  <a:pt x="404060" y="2006600"/>
                </a:lnTo>
                <a:lnTo>
                  <a:pt x="428672" y="2044700"/>
                </a:lnTo>
                <a:lnTo>
                  <a:pt x="454687" y="2082800"/>
                </a:lnTo>
                <a:lnTo>
                  <a:pt x="482066" y="2120900"/>
                </a:lnTo>
                <a:lnTo>
                  <a:pt x="510773" y="2146300"/>
                </a:lnTo>
                <a:lnTo>
                  <a:pt x="540767" y="2184400"/>
                </a:lnTo>
                <a:lnTo>
                  <a:pt x="572013" y="2209800"/>
                </a:lnTo>
                <a:lnTo>
                  <a:pt x="604470" y="2247900"/>
                </a:lnTo>
                <a:lnTo>
                  <a:pt x="638103" y="2273300"/>
                </a:lnTo>
                <a:lnTo>
                  <a:pt x="672871" y="2311400"/>
                </a:lnTo>
                <a:lnTo>
                  <a:pt x="708739" y="2336800"/>
                </a:lnTo>
                <a:lnTo>
                  <a:pt x="745666" y="2362200"/>
                </a:lnTo>
                <a:lnTo>
                  <a:pt x="783616" y="2387600"/>
                </a:lnTo>
                <a:lnTo>
                  <a:pt x="822550" y="2413000"/>
                </a:lnTo>
                <a:lnTo>
                  <a:pt x="862431" y="2425700"/>
                </a:lnTo>
                <a:lnTo>
                  <a:pt x="903220" y="2451100"/>
                </a:lnTo>
                <a:lnTo>
                  <a:pt x="944879" y="2463800"/>
                </a:lnTo>
                <a:lnTo>
                  <a:pt x="987370" y="2489200"/>
                </a:lnTo>
                <a:lnTo>
                  <a:pt x="1164896" y="2540000"/>
                </a:lnTo>
                <a:lnTo>
                  <a:pt x="1210977" y="2540000"/>
                </a:lnTo>
                <a:lnTo>
                  <a:pt x="1257662" y="2552700"/>
                </a:lnTo>
                <a:lnTo>
                  <a:pt x="1352693" y="2552700"/>
                </a:lnTo>
                <a:lnTo>
                  <a:pt x="1400962" y="2565400"/>
                </a:lnTo>
                <a:lnTo>
                  <a:pt x="2164739" y="2565400"/>
                </a:lnTo>
                <a:lnTo>
                  <a:pt x="2145893" y="2578100"/>
                </a:lnTo>
                <a:lnTo>
                  <a:pt x="2107379" y="2590800"/>
                </a:lnTo>
                <a:lnTo>
                  <a:pt x="2068071" y="2616200"/>
                </a:lnTo>
                <a:lnTo>
                  <a:pt x="2027993" y="2641600"/>
                </a:lnTo>
                <a:lnTo>
                  <a:pt x="1987174" y="2654300"/>
                </a:lnTo>
                <a:lnTo>
                  <a:pt x="1945639" y="2679700"/>
                </a:lnTo>
                <a:lnTo>
                  <a:pt x="1860526" y="2705100"/>
                </a:lnTo>
                <a:lnTo>
                  <a:pt x="1817001" y="2730500"/>
                </a:lnTo>
                <a:lnTo>
                  <a:pt x="1772866" y="2743200"/>
                </a:lnTo>
                <a:close/>
              </a:path>
              <a:path w="2802254" h="2781300">
                <a:moveTo>
                  <a:pt x="2164739" y="2565400"/>
                </a:moveTo>
                <a:lnTo>
                  <a:pt x="1400962" y="2565400"/>
                </a:lnTo>
                <a:lnTo>
                  <a:pt x="1449231" y="2552700"/>
                </a:lnTo>
                <a:lnTo>
                  <a:pt x="1544262" y="2552700"/>
                </a:lnTo>
                <a:lnTo>
                  <a:pt x="1590947" y="2540000"/>
                </a:lnTo>
                <a:lnTo>
                  <a:pt x="1637029" y="2540000"/>
                </a:lnTo>
                <a:lnTo>
                  <a:pt x="1814554" y="2489200"/>
                </a:lnTo>
                <a:lnTo>
                  <a:pt x="1857045" y="2463800"/>
                </a:lnTo>
                <a:lnTo>
                  <a:pt x="1898704" y="2451100"/>
                </a:lnTo>
                <a:lnTo>
                  <a:pt x="1939493" y="2425700"/>
                </a:lnTo>
                <a:lnTo>
                  <a:pt x="1979374" y="2413000"/>
                </a:lnTo>
                <a:lnTo>
                  <a:pt x="2018308" y="2387600"/>
                </a:lnTo>
                <a:lnTo>
                  <a:pt x="2056258" y="2362200"/>
                </a:lnTo>
                <a:lnTo>
                  <a:pt x="2093185" y="2336800"/>
                </a:lnTo>
                <a:lnTo>
                  <a:pt x="2129053" y="2311400"/>
                </a:lnTo>
                <a:lnTo>
                  <a:pt x="2163821" y="2273300"/>
                </a:lnTo>
                <a:lnTo>
                  <a:pt x="2197454" y="2247900"/>
                </a:lnTo>
                <a:lnTo>
                  <a:pt x="2229912" y="2209800"/>
                </a:lnTo>
                <a:lnTo>
                  <a:pt x="2261157" y="2184400"/>
                </a:lnTo>
                <a:lnTo>
                  <a:pt x="2291152" y="2146300"/>
                </a:lnTo>
                <a:lnTo>
                  <a:pt x="2319858" y="2120900"/>
                </a:lnTo>
                <a:lnTo>
                  <a:pt x="2347237" y="2082800"/>
                </a:lnTo>
                <a:lnTo>
                  <a:pt x="2373252" y="2044700"/>
                </a:lnTo>
                <a:lnTo>
                  <a:pt x="2397864" y="2006600"/>
                </a:lnTo>
                <a:lnTo>
                  <a:pt x="2421035" y="1968500"/>
                </a:lnTo>
                <a:lnTo>
                  <a:pt x="2442728" y="1930400"/>
                </a:lnTo>
                <a:lnTo>
                  <a:pt x="2462904" y="1879600"/>
                </a:lnTo>
                <a:lnTo>
                  <a:pt x="2481524" y="1841500"/>
                </a:lnTo>
                <a:lnTo>
                  <a:pt x="2498552" y="1803400"/>
                </a:lnTo>
                <a:lnTo>
                  <a:pt x="2513949" y="1752600"/>
                </a:lnTo>
                <a:lnTo>
                  <a:pt x="2527677" y="1714500"/>
                </a:lnTo>
                <a:lnTo>
                  <a:pt x="2539699" y="1663700"/>
                </a:lnTo>
                <a:lnTo>
                  <a:pt x="2549975" y="1625600"/>
                </a:lnTo>
                <a:lnTo>
                  <a:pt x="2558468" y="1574800"/>
                </a:lnTo>
                <a:lnTo>
                  <a:pt x="2565139" y="1524000"/>
                </a:lnTo>
                <a:lnTo>
                  <a:pt x="2569952" y="1485900"/>
                </a:lnTo>
                <a:lnTo>
                  <a:pt x="2572868" y="1435100"/>
                </a:lnTo>
                <a:lnTo>
                  <a:pt x="2573848" y="1384300"/>
                </a:lnTo>
                <a:lnTo>
                  <a:pt x="2572868" y="1333500"/>
                </a:lnTo>
                <a:lnTo>
                  <a:pt x="2569952" y="1295400"/>
                </a:lnTo>
                <a:lnTo>
                  <a:pt x="2565139" y="1244600"/>
                </a:lnTo>
                <a:lnTo>
                  <a:pt x="2558468" y="1193800"/>
                </a:lnTo>
                <a:lnTo>
                  <a:pt x="2549975" y="1155700"/>
                </a:lnTo>
                <a:lnTo>
                  <a:pt x="2539699" y="1104900"/>
                </a:lnTo>
                <a:lnTo>
                  <a:pt x="2527677" y="1054100"/>
                </a:lnTo>
                <a:lnTo>
                  <a:pt x="2513949" y="1016000"/>
                </a:lnTo>
                <a:lnTo>
                  <a:pt x="2498552" y="977900"/>
                </a:lnTo>
                <a:lnTo>
                  <a:pt x="2481524" y="927100"/>
                </a:lnTo>
                <a:lnTo>
                  <a:pt x="2462904" y="889000"/>
                </a:lnTo>
                <a:lnTo>
                  <a:pt x="2442728" y="850900"/>
                </a:lnTo>
                <a:lnTo>
                  <a:pt x="2421035" y="812800"/>
                </a:lnTo>
                <a:lnTo>
                  <a:pt x="2397864" y="774700"/>
                </a:lnTo>
                <a:lnTo>
                  <a:pt x="2373252" y="736600"/>
                </a:lnTo>
                <a:lnTo>
                  <a:pt x="2347237" y="698500"/>
                </a:lnTo>
                <a:lnTo>
                  <a:pt x="2319858" y="660400"/>
                </a:lnTo>
                <a:lnTo>
                  <a:pt x="2291152" y="622300"/>
                </a:lnTo>
                <a:lnTo>
                  <a:pt x="2261157" y="584200"/>
                </a:lnTo>
                <a:lnTo>
                  <a:pt x="2229912" y="558800"/>
                </a:lnTo>
                <a:lnTo>
                  <a:pt x="2197454" y="520700"/>
                </a:lnTo>
                <a:lnTo>
                  <a:pt x="2163821" y="495300"/>
                </a:lnTo>
                <a:lnTo>
                  <a:pt x="2129053" y="469900"/>
                </a:lnTo>
                <a:lnTo>
                  <a:pt x="2093185" y="444500"/>
                </a:lnTo>
                <a:lnTo>
                  <a:pt x="2056258" y="419100"/>
                </a:lnTo>
                <a:lnTo>
                  <a:pt x="2018308" y="393700"/>
                </a:lnTo>
                <a:lnTo>
                  <a:pt x="1979374" y="368300"/>
                </a:lnTo>
                <a:lnTo>
                  <a:pt x="1939493" y="342900"/>
                </a:lnTo>
                <a:lnTo>
                  <a:pt x="1898704" y="330200"/>
                </a:lnTo>
                <a:lnTo>
                  <a:pt x="1857045" y="304800"/>
                </a:lnTo>
                <a:lnTo>
                  <a:pt x="1771269" y="279400"/>
                </a:lnTo>
                <a:lnTo>
                  <a:pt x="1727228" y="254000"/>
                </a:lnTo>
                <a:lnTo>
                  <a:pt x="1682468" y="254000"/>
                </a:lnTo>
                <a:lnTo>
                  <a:pt x="1590947" y="228600"/>
                </a:lnTo>
                <a:lnTo>
                  <a:pt x="1544262" y="228600"/>
                </a:lnTo>
                <a:lnTo>
                  <a:pt x="1497010" y="215900"/>
                </a:lnTo>
                <a:lnTo>
                  <a:pt x="2164987" y="215900"/>
                </a:lnTo>
                <a:lnTo>
                  <a:pt x="2183832" y="228600"/>
                </a:lnTo>
                <a:lnTo>
                  <a:pt x="2220674" y="254000"/>
                </a:lnTo>
                <a:lnTo>
                  <a:pt x="2256640" y="279400"/>
                </a:lnTo>
                <a:lnTo>
                  <a:pt x="2291706" y="304800"/>
                </a:lnTo>
                <a:lnTo>
                  <a:pt x="2325844" y="330200"/>
                </a:lnTo>
                <a:lnTo>
                  <a:pt x="2359028" y="368300"/>
                </a:lnTo>
                <a:lnTo>
                  <a:pt x="2391232" y="393700"/>
                </a:lnTo>
                <a:lnTo>
                  <a:pt x="2422431" y="431800"/>
                </a:lnTo>
                <a:lnTo>
                  <a:pt x="2452596" y="457200"/>
                </a:lnTo>
                <a:lnTo>
                  <a:pt x="2481703" y="495300"/>
                </a:lnTo>
                <a:lnTo>
                  <a:pt x="2509725" y="533400"/>
                </a:lnTo>
                <a:lnTo>
                  <a:pt x="2536636" y="571500"/>
                </a:lnTo>
                <a:lnTo>
                  <a:pt x="2562409" y="609600"/>
                </a:lnTo>
                <a:lnTo>
                  <a:pt x="2587019" y="647700"/>
                </a:lnTo>
                <a:lnTo>
                  <a:pt x="2610439" y="685800"/>
                </a:lnTo>
                <a:lnTo>
                  <a:pt x="2632643" y="723900"/>
                </a:lnTo>
                <a:lnTo>
                  <a:pt x="2653604" y="762000"/>
                </a:lnTo>
                <a:lnTo>
                  <a:pt x="2673297" y="800100"/>
                </a:lnTo>
                <a:lnTo>
                  <a:pt x="2691695" y="838200"/>
                </a:lnTo>
                <a:lnTo>
                  <a:pt x="2708772" y="889000"/>
                </a:lnTo>
                <a:lnTo>
                  <a:pt x="2724502" y="927100"/>
                </a:lnTo>
                <a:lnTo>
                  <a:pt x="2738858" y="965200"/>
                </a:lnTo>
                <a:lnTo>
                  <a:pt x="2751814" y="1016000"/>
                </a:lnTo>
                <a:lnTo>
                  <a:pt x="2763345" y="1054100"/>
                </a:lnTo>
                <a:lnTo>
                  <a:pt x="2773423" y="1104900"/>
                </a:lnTo>
                <a:lnTo>
                  <a:pt x="2782022" y="1155700"/>
                </a:lnTo>
                <a:lnTo>
                  <a:pt x="2789117" y="1193800"/>
                </a:lnTo>
                <a:lnTo>
                  <a:pt x="2794681" y="1244600"/>
                </a:lnTo>
                <a:lnTo>
                  <a:pt x="2798688" y="1295400"/>
                </a:lnTo>
                <a:lnTo>
                  <a:pt x="2801111" y="1333500"/>
                </a:lnTo>
                <a:lnTo>
                  <a:pt x="2801925" y="1384300"/>
                </a:lnTo>
                <a:lnTo>
                  <a:pt x="2801110" y="1435100"/>
                </a:lnTo>
                <a:lnTo>
                  <a:pt x="2798685" y="1485900"/>
                </a:lnTo>
                <a:lnTo>
                  <a:pt x="2794675" y="1524000"/>
                </a:lnTo>
                <a:lnTo>
                  <a:pt x="2789107" y="1574800"/>
                </a:lnTo>
                <a:lnTo>
                  <a:pt x="2782006" y="1625600"/>
                </a:lnTo>
                <a:lnTo>
                  <a:pt x="2773400" y="1663700"/>
                </a:lnTo>
                <a:lnTo>
                  <a:pt x="2763314" y="1714500"/>
                </a:lnTo>
                <a:lnTo>
                  <a:pt x="2751775" y="1752600"/>
                </a:lnTo>
                <a:lnTo>
                  <a:pt x="2738810" y="1803400"/>
                </a:lnTo>
                <a:lnTo>
                  <a:pt x="2724444" y="1841500"/>
                </a:lnTo>
                <a:lnTo>
                  <a:pt x="2708704" y="1892300"/>
                </a:lnTo>
                <a:lnTo>
                  <a:pt x="2691616" y="1930400"/>
                </a:lnTo>
                <a:lnTo>
                  <a:pt x="2673207" y="1968500"/>
                </a:lnTo>
                <a:lnTo>
                  <a:pt x="2653503" y="2019300"/>
                </a:lnTo>
                <a:lnTo>
                  <a:pt x="2632530" y="2057400"/>
                </a:lnTo>
                <a:lnTo>
                  <a:pt x="2610314" y="2095500"/>
                </a:lnTo>
                <a:lnTo>
                  <a:pt x="2586883" y="2133600"/>
                </a:lnTo>
                <a:lnTo>
                  <a:pt x="2562262" y="2171700"/>
                </a:lnTo>
                <a:lnTo>
                  <a:pt x="2536477" y="2209800"/>
                </a:lnTo>
                <a:lnTo>
                  <a:pt x="2509555" y="2247900"/>
                </a:lnTo>
                <a:lnTo>
                  <a:pt x="2481522" y="2273300"/>
                </a:lnTo>
                <a:lnTo>
                  <a:pt x="2452405" y="2311400"/>
                </a:lnTo>
                <a:lnTo>
                  <a:pt x="2422229" y="2349500"/>
                </a:lnTo>
                <a:lnTo>
                  <a:pt x="2391022" y="2374900"/>
                </a:lnTo>
                <a:lnTo>
                  <a:pt x="2358810" y="2413000"/>
                </a:lnTo>
                <a:lnTo>
                  <a:pt x="2325618" y="2438400"/>
                </a:lnTo>
                <a:lnTo>
                  <a:pt x="2291473" y="2463800"/>
                </a:lnTo>
                <a:lnTo>
                  <a:pt x="2256402" y="2489200"/>
                </a:lnTo>
                <a:lnTo>
                  <a:pt x="2220431" y="2527300"/>
                </a:lnTo>
                <a:lnTo>
                  <a:pt x="2183586" y="2552700"/>
                </a:lnTo>
                <a:lnTo>
                  <a:pt x="2164739" y="2565400"/>
                </a:lnTo>
                <a:close/>
              </a:path>
              <a:path w="2802254" h="2781300">
                <a:moveTo>
                  <a:pt x="1637059" y="2768600"/>
                </a:moveTo>
                <a:lnTo>
                  <a:pt x="1164724" y="2768600"/>
                </a:lnTo>
                <a:lnTo>
                  <a:pt x="1073599" y="2743200"/>
                </a:lnTo>
                <a:lnTo>
                  <a:pt x="1728146" y="2743200"/>
                </a:lnTo>
                <a:lnTo>
                  <a:pt x="1637059" y="2768600"/>
                </a:lnTo>
                <a:close/>
              </a:path>
              <a:path w="2802254" h="2781300">
                <a:moveTo>
                  <a:pt x="1543952" y="2781300"/>
                </a:moveTo>
                <a:lnTo>
                  <a:pt x="1257879" y="2781300"/>
                </a:lnTo>
                <a:lnTo>
                  <a:pt x="1211061" y="2768600"/>
                </a:lnTo>
                <a:lnTo>
                  <a:pt x="1590745" y="2768600"/>
                </a:lnTo>
                <a:lnTo>
                  <a:pt x="1543952" y="2781300"/>
                </a:lnTo>
                <a:close/>
              </a:path>
            </a:pathLst>
          </a:custGeom>
          <a:solidFill>
            <a:srgbClr val="F6F000"/>
          </a:solidFill>
        </p:spPr>
        <p:txBody>
          <a:bodyPr wrap="square" lIns="0" tIns="0" rIns="0" bIns="0" rtlCol="0"/>
          <a:lstStyle/>
          <a:p>
            <a:endParaRPr dirty="0"/>
          </a:p>
        </p:txBody>
      </p:sp>
      <p:pic>
        <p:nvPicPr>
          <p:cNvPr id="30" name="Picture 29" descr="A yellow logo with black text&#10;&#10;Description automatically generated">
            <a:extLst>
              <a:ext uri="{FF2B5EF4-FFF2-40B4-BE49-F238E27FC236}">
                <a16:creationId xmlns:a16="http://schemas.microsoft.com/office/drawing/2014/main" id="{61B4F733-BBAB-4FB0-AC04-FFEE0387AFE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b="29096"/>
          <a:stretch/>
        </p:blipFill>
        <p:spPr bwMode="auto">
          <a:xfrm>
            <a:off x="558159" y="6019804"/>
            <a:ext cx="3828047" cy="2714305"/>
          </a:xfrm>
          <a:prstGeom prst="rect">
            <a:avLst/>
          </a:prstGeom>
          <a:noFill/>
          <a:ln>
            <a:noFill/>
          </a:ln>
          <a:extLst>
            <a:ext uri="{53640926-AAD7-44D8-BBD7-CCE9431645EC}">
              <a14:shadowObscured xmlns:a14="http://schemas.microsoft.com/office/drawing/2010/main"/>
            </a:ext>
          </a:extLst>
        </p:spPr>
      </p:pic>
      <p:sp>
        <p:nvSpPr>
          <p:cNvPr id="7" name="Mission">
            <a:extLst>
              <a:ext uri="{FF2B5EF4-FFF2-40B4-BE49-F238E27FC236}">
                <a16:creationId xmlns:a16="http://schemas.microsoft.com/office/drawing/2014/main" id="{AAD9E5D2-D623-ABB8-6DC9-807717BEF057}"/>
              </a:ext>
            </a:extLst>
          </p:cNvPr>
          <p:cNvSpPr txBox="1"/>
          <p:nvPr/>
        </p:nvSpPr>
        <p:spPr>
          <a:xfrm>
            <a:off x="3566737" y="3800637"/>
            <a:ext cx="8746721" cy="1370076"/>
          </a:xfrm>
          <a:prstGeom prst="rect">
            <a:avLst/>
          </a:prstGeom>
          <a:ln w="12700">
            <a:miter lim="400000"/>
          </a:ln>
          <a:extLst>
            <a:ext uri="{C572A759-6A51-4108-AA02-DFA0A04FC94B}">
              <ma14:wrappingTextBoxFlag xmlns="" xmlns:ma14="http://schemas.microsoft.com/office/mac/drawingml/2011/main"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r>
              <a:rPr lang="en-US" sz="9600" b="1" dirty="0">
                <a:solidFill>
                  <a:srgbClr val="F6F000"/>
                </a:solidFill>
                <a:latin typeface="Montserrat Medium" panose="00000600000000000000" pitchFamily="2" charset="0"/>
              </a:rPr>
              <a:t> </a:t>
            </a:r>
            <a:endParaRPr sz="9600" b="1" dirty="0">
              <a:solidFill>
                <a:srgbClr val="F6F000"/>
              </a:solidFill>
              <a:latin typeface="Montserrat Medium" panose="00000600000000000000" pitchFamily="2" charset="0"/>
            </a:endParaRPr>
          </a:p>
        </p:txBody>
      </p:sp>
      <p:sp>
        <p:nvSpPr>
          <p:cNvPr id="2" name="Mission">
            <a:extLst>
              <a:ext uri="{FF2B5EF4-FFF2-40B4-BE49-F238E27FC236}">
                <a16:creationId xmlns:a16="http://schemas.microsoft.com/office/drawing/2014/main" id="{CA0236E0-42B2-42BF-D6FD-F041193B2095}"/>
              </a:ext>
            </a:extLst>
          </p:cNvPr>
          <p:cNvSpPr txBox="1"/>
          <p:nvPr/>
        </p:nvSpPr>
        <p:spPr>
          <a:xfrm>
            <a:off x="3382010" y="3502041"/>
            <a:ext cx="8746721" cy="1370076"/>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r>
              <a:rPr lang="en-US" sz="7000" b="1" dirty="0">
                <a:solidFill>
                  <a:srgbClr val="F6F000"/>
                </a:solidFill>
                <a:latin typeface="Poppins" panose="00000500000000000000" pitchFamily="2" charset="0"/>
                <a:cs typeface="Poppins" panose="00000500000000000000" pitchFamily="2" charset="0"/>
              </a:rPr>
              <a:t>CUSTOM </a:t>
            </a:r>
          </a:p>
          <a:p>
            <a:r>
              <a:rPr lang="en-US" sz="7000" b="1" dirty="0">
                <a:solidFill>
                  <a:srgbClr val="F6F000"/>
                </a:solidFill>
                <a:latin typeface="Poppins" panose="00000500000000000000" pitchFamily="2" charset="0"/>
                <a:cs typeface="Poppins" panose="00000500000000000000" pitchFamily="2" charset="0"/>
              </a:rPr>
              <a:t>STAND </a:t>
            </a:r>
          </a:p>
          <a:p>
            <a:r>
              <a:rPr lang="en-US" sz="7000" b="1" dirty="0">
                <a:solidFill>
                  <a:srgbClr val="F6F000"/>
                </a:solidFill>
                <a:latin typeface="Poppins" panose="00000500000000000000" pitchFamily="2" charset="0"/>
                <a:cs typeface="Poppins" panose="00000500000000000000" pitchFamily="2" charset="0"/>
              </a:rPr>
              <a:t>EXAMPLES</a:t>
            </a:r>
          </a:p>
          <a:p>
            <a:endParaRPr sz="7000" b="1" dirty="0">
              <a:solidFill>
                <a:srgbClr val="F6F000"/>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3032057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bject 23"/>
          <p:cNvSpPr/>
          <p:nvPr/>
        </p:nvSpPr>
        <p:spPr>
          <a:xfrm>
            <a:off x="0" y="-38100"/>
            <a:ext cx="18288000" cy="982345"/>
          </a:xfrm>
          <a:custGeom>
            <a:avLst/>
            <a:gdLst/>
            <a:ahLst/>
            <a:cxnLst/>
            <a:rect l="l" t="t" r="r" b="b"/>
            <a:pathLst>
              <a:path w="18288000" h="3086100">
                <a:moveTo>
                  <a:pt x="18287552" y="3086099"/>
                </a:moveTo>
                <a:lnTo>
                  <a:pt x="0" y="3086099"/>
                </a:lnTo>
                <a:lnTo>
                  <a:pt x="0" y="0"/>
                </a:lnTo>
                <a:lnTo>
                  <a:pt x="18287552" y="0"/>
                </a:lnTo>
                <a:lnTo>
                  <a:pt x="18287552" y="3086099"/>
                </a:lnTo>
                <a:close/>
              </a:path>
            </a:pathLst>
          </a:custGeom>
          <a:solidFill>
            <a:srgbClr val="545454"/>
          </a:solidFill>
        </p:spPr>
        <p:txBody>
          <a:bodyPr wrap="square" lIns="0" tIns="0" rIns="0" bIns="0" rtlCol="0"/>
          <a:lstStyle/>
          <a:p>
            <a:endParaRPr dirty="0"/>
          </a:p>
        </p:txBody>
      </p:sp>
      <p:sp>
        <p:nvSpPr>
          <p:cNvPr id="35" name="Mission">
            <a:extLst>
              <a:ext uri="{FF2B5EF4-FFF2-40B4-BE49-F238E27FC236}">
                <a16:creationId xmlns:a16="http://schemas.microsoft.com/office/drawing/2014/main" id="{40FF2CCE-D318-79B9-24BF-D4F92C7EE813}"/>
              </a:ext>
            </a:extLst>
          </p:cNvPr>
          <p:cNvSpPr txBox="1"/>
          <p:nvPr/>
        </p:nvSpPr>
        <p:spPr>
          <a:xfrm>
            <a:off x="4274599" y="-78315"/>
            <a:ext cx="10531916" cy="118321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pPr algn="ctr"/>
            <a:r>
              <a:rPr lang="en-PH" sz="6000" b="1" dirty="0">
                <a:solidFill>
                  <a:srgbClr val="F6F000"/>
                </a:solidFill>
                <a:latin typeface="Poppins" panose="00000500000000000000" pitchFamily="2" charset="0"/>
                <a:cs typeface="Poppins" panose="00000500000000000000" pitchFamily="2" charset="0"/>
              </a:rPr>
              <a:t>CUSTOM-BUILD STANDS</a:t>
            </a:r>
          </a:p>
        </p:txBody>
      </p:sp>
      <p:pic>
        <p:nvPicPr>
          <p:cNvPr id="3" name="Picture 2" descr="A black background with yellow dots&#10;&#10;Description automatically generated">
            <a:extLst>
              <a:ext uri="{FF2B5EF4-FFF2-40B4-BE49-F238E27FC236}">
                <a16:creationId xmlns:a16="http://schemas.microsoft.com/office/drawing/2014/main" id="{44CE243E-7314-AB14-6A88-C048E0A26A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686"/>
          <a:stretch/>
        </p:blipFill>
        <p:spPr bwMode="auto">
          <a:xfrm>
            <a:off x="341629" y="21224"/>
            <a:ext cx="902970" cy="962025"/>
          </a:xfrm>
          <a:prstGeom prst="rect">
            <a:avLst/>
          </a:prstGeom>
          <a:ln>
            <a:noFill/>
          </a:ln>
          <a:extLst>
            <a:ext uri="{53640926-AAD7-44D8-BBD7-CCE9431645EC}">
              <a14:shadowObscured xmlns:a14="http://schemas.microsoft.com/office/drawing/2010/main"/>
            </a:ext>
          </a:extLst>
        </p:spPr>
      </p:pic>
      <p:pic>
        <p:nvPicPr>
          <p:cNvPr id="2" name="object 10">
            <a:extLst>
              <a:ext uri="{FF2B5EF4-FFF2-40B4-BE49-F238E27FC236}">
                <a16:creationId xmlns:a16="http://schemas.microsoft.com/office/drawing/2014/main" id="{2C8EC4A4-02B1-DD8D-22B1-9D23F5DBE922}"/>
              </a:ext>
            </a:extLst>
          </p:cNvPr>
          <p:cNvPicPr/>
          <p:nvPr/>
        </p:nvPicPr>
        <p:blipFill>
          <a:blip r:embed="rId3" cstate="print"/>
          <a:stretch>
            <a:fillRect/>
          </a:stretch>
        </p:blipFill>
        <p:spPr>
          <a:xfrm>
            <a:off x="134560" y="1145114"/>
            <a:ext cx="13048040" cy="9141885"/>
          </a:xfrm>
          <a:prstGeom prst="rect">
            <a:avLst/>
          </a:prstGeom>
        </p:spPr>
      </p:pic>
      <p:pic>
        <p:nvPicPr>
          <p:cNvPr id="4" name="object 11">
            <a:extLst>
              <a:ext uri="{FF2B5EF4-FFF2-40B4-BE49-F238E27FC236}">
                <a16:creationId xmlns:a16="http://schemas.microsoft.com/office/drawing/2014/main" id="{6756ABB0-5FD4-FB0A-858F-4A188BFC1AE1}"/>
              </a:ext>
            </a:extLst>
          </p:cNvPr>
          <p:cNvPicPr/>
          <p:nvPr/>
        </p:nvPicPr>
        <p:blipFill>
          <a:blip r:embed="rId4" cstate="print"/>
          <a:stretch>
            <a:fillRect/>
          </a:stretch>
        </p:blipFill>
        <p:spPr>
          <a:xfrm>
            <a:off x="12461430" y="1622561"/>
            <a:ext cx="5662960" cy="3437620"/>
          </a:xfrm>
          <a:prstGeom prst="rect">
            <a:avLst/>
          </a:prstGeom>
        </p:spPr>
      </p:pic>
      <p:pic>
        <p:nvPicPr>
          <p:cNvPr id="5" name="object 12">
            <a:extLst>
              <a:ext uri="{FF2B5EF4-FFF2-40B4-BE49-F238E27FC236}">
                <a16:creationId xmlns:a16="http://schemas.microsoft.com/office/drawing/2014/main" id="{9AAFD8DE-393E-8C74-7ED2-DE70728A29FB}"/>
              </a:ext>
            </a:extLst>
          </p:cNvPr>
          <p:cNvPicPr/>
          <p:nvPr/>
        </p:nvPicPr>
        <p:blipFill>
          <a:blip r:embed="rId5" cstate="print"/>
          <a:stretch>
            <a:fillRect/>
          </a:stretch>
        </p:blipFill>
        <p:spPr>
          <a:xfrm>
            <a:off x="12496800" y="5537627"/>
            <a:ext cx="5656640" cy="4179928"/>
          </a:xfrm>
          <a:prstGeom prst="rect">
            <a:avLst/>
          </a:prstGeom>
        </p:spPr>
      </p:pic>
      <p:sp>
        <p:nvSpPr>
          <p:cNvPr id="6" name="Rectangle 5">
            <a:extLst>
              <a:ext uri="{FF2B5EF4-FFF2-40B4-BE49-F238E27FC236}">
                <a16:creationId xmlns:a16="http://schemas.microsoft.com/office/drawing/2014/main" id="{D3B8FC52-0066-8D11-C88C-907A8F5E7B2A}"/>
              </a:ext>
            </a:extLst>
          </p:cNvPr>
          <p:cNvSpPr/>
          <p:nvPr/>
        </p:nvSpPr>
        <p:spPr>
          <a:xfrm>
            <a:off x="5044757" y="3619500"/>
            <a:ext cx="4495800" cy="1066800"/>
          </a:xfrm>
          <a:prstGeom prst="rect">
            <a:avLst/>
          </a:prstGeom>
          <a:solidFill>
            <a:srgbClr val="1E1E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6">
            <a:extLst>
              <a:ext uri="{FF2B5EF4-FFF2-40B4-BE49-F238E27FC236}">
                <a16:creationId xmlns:a16="http://schemas.microsoft.com/office/drawing/2014/main" id="{EBF3D88B-FC5B-BD6E-830A-802619142B22}"/>
              </a:ext>
            </a:extLst>
          </p:cNvPr>
          <p:cNvSpPr/>
          <p:nvPr/>
        </p:nvSpPr>
        <p:spPr>
          <a:xfrm>
            <a:off x="14815658" y="6819901"/>
            <a:ext cx="2100741" cy="381000"/>
          </a:xfrm>
          <a:prstGeom prst="rect">
            <a:avLst/>
          </a:prstGeom>
          <a:solidFill>
            <a:srgbClr val="1E1E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E624138D-3BF3-1EC4-3F6F-D005B5F236B0}"/>
              </a:ext>
            </a:extLst>
          </p:cNvPr>
          <p:cNvSpPr/>
          <p:nvPr/>
        </p:nvSpPr>
        <p:spPr>
          <a:xfrm>
            <a:off x="6172200" y="8039100"/>
            <a:ext cx="1353760" cy="457200"/>
          </a:xfrm>
          <a:prstGeom prst="rect">
            <a:avLst/>
          </a:prstGeom>
          <a:solidFill>
            <a:srgbClr val="D3D3D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Rectangle 8">
            <a:extLst>
              <a:ext uri="{FF2B5EF4-FFF2-40B4-BE49-F238E27FC236}">
                <a16:creationId xmlns:a16="http://schemas.microsoft.com/office/drawing/2014/main" id="{F6CD1DE8-DD6F-EB6D-997F-B7FE7F80A3D0}"/>
              </a:ext>
            </a:extLst>
          </p:cNvPr>
          <p:cNvSpPr/>
          <p:nvPr/>
        </p:nvSpPr>
        <p:spPr>
          <a:xfrm>
            <a:off x="15368868" y="8801100"/>
            <a:ext cx="937932" cy="152400"/>
          </a:xfrm>
          <a:prstGeom prst="rect">
            <a:avLst/>
          </a:prstGeom>
          <a:solidFill>
            <a:srgbClr val="D4D4D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0" name="Rectangle 9">
            <a:extLst>
              <a:ext uri="{FF2B5EF4-FFF2-40B4-BE49-F238E27FC236}">
                <a16:creationId xmlns:a16="http://schemas.microsoft.com/office/drawing/2014/main" id="{4B697CB5-2169-5024-30FC-AF9A2248EAEC}"/>
              </a:ext>
            </a:extLst>
          </p:cNvPr>
          <p:cNvSpPr/>
          <p:nvPr/>
        </p:nvSpPr>
        <p:spPr>
          <a:xfrm rot="562485">
            <a:off x="14641875" y="3195106"/>
            <a:ext cx="1293014" cy="265603"/>
          </a:xfrm>
          <a:prstGeom prst="rect">
            <a:avLst/>
          </a:prstGeom>
          <a:solidFill>
            <a:srgbClr val="1E1E1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5695681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4DEC8-5240-AA1C-3F57-8C4609EDC5A7}"/>
            </a:ext>
          </a:extLst>
        </p:cNvPr>
        <p:cNvGrpSpPr/>
        <p:nvPr/>
      </p:nvGrpSpPr>
      <p:grpSpPr>
        <a:xfrm>
          <a:off x="0" y="0"/>
          <a:ext cx="0" cy="0"/>
          <a:chOff x="0" y="0"/>
          <a:chExt cx="0" cy="0"/>
        </a:xfrm>
      </p:grpSpPr>
      <p:sp>
        <p:nvSpPr>
          <p:cNvPr id="23" name="object 23">
            <a:extLst>
              <a:ext uri="{FF2B5EF4-FFF2-40B4-BE49-F238E27FC236}">
                <a16:creationId xmlns:a16="http://schemas.microsoft.com/office/drawing/2014/main" id="{8EE8805F-0729-5031-0D2A-79C79B68045D}"/>
              </a:ext>
            </a:extLst>
          </p:cNvPr>
          <p:cNvSpPr/>
          <p:nvPr/>
        </p:nvSpPr>
        <p:spPr>
          <a:xfrm>
            <a:off x="0" y="-38100"/>
            <a:ext cx="18288000" cy="982345"/>
          </a:xfrm>
          <a:custGeom>
            <a:avLst/>
            <a:gdLst/>
            <a:ahLst/>
            <a:cxnLst/>
            <a:rect l="l" t="t" r="r" b="b"/>
            <a:pathLst>
              <a:path w="18288000" h="3086100">
                <a:moveTo>
                  <a:pt x="18287552" y="3086099"/>
                </a:moveTo>
                <a:lnTo>
                  <a:pt x="0" y="3086099"/>
                </a:lnTo>
                <a:lnTo>
                  <a:pt x="0" y="0"/>
                </a:lnTo>
                <a:lnTo>
                  <a:pt x="18287552" y="0"/>
                </a:lnTo>
                <a:lnTo>
                  <a:pt x="18287552" y="3086099"/>
                </a:lnTo>
                <a:close/>
              </a:path>
            </a:pathLst>
          </a:custGeom>
          <a:solidFill>
            <a:srgbClr val="545454"/>
          </a:solidFill>
        </p:spPr>
        <p:txBody>
          <a:bodyPr wrap="square" lIns="0" tIns="0" rIns="0" bIns="0" rtlCol="0"/>
          <a:lstStyle/>
          <a:p>
            <a:endParaRPr dirty="0"/>
          </a:p>
        </p:txBody>
      </p:sp>
      <p:sp>
        <p:nvSpPr>
          <p:cNvPr id="35" name="Mission">
            <a:extLst>
              <a:ext uri="{FF2B5EF4-FFF2-40B4-BE49-F238E27FC236}">
                <a16:creationId xmlns:a16="http://schemas.microsoft.com/office/drawing/2014/main" id="{D8789913-6623-1B27-5BAD-75725CAFD9AC}"/>
              </a:ext>
            </a:extLst>
          </p:cNvPr>
          <p:cNvSpPr txBox="1"/>
          <p:nvPr/>
        </p:nvSpPr>
        <p:spPr>
          <a:xfrm>
            <a:off x="4274599" y="-78315"/>
            <a:ext cx="10531916" cy="118321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pPr algn="ctr"/>
            <a:r>
              <a:rPr lang="en-PH" sz="6000" b="1" dirty="0">
                <a:solidFill>
                  <a:srgbClr val="F6F000"/>
                </a:solidFill>
                <a:latin typeface="Poppins" panose="00000500000000000000" pitchFamily="2" charset="0"/>
                <a:cs typeface="Poppins" panose="00000500000000000000" pitchFamily="2" charset="0"/>
              </a:rPr>
              <a:t>CUSTOM-BUILD STANDS</a:t>
            </a:r>
          </a:p>
        </p:txBody>
      </p:sp>
      <p:pic>
        <p:nvPicPr>
          <p:cNvPr id="3" name="Picture 2" descr="A black background with yellow dots&#10;&#10;Description automatically generated">
            <a:extLst>
              <a:ext uri="{FF2B5EF4-FFF2-40B4-BE49-F238E27FC236}">
                <a16:creationId xmlns:a16="http://schemas.microsoft.com/office/drawing/2014/main" id="{12486A76-360E-191F-D996-BBBE18304D4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686"/>
          <a:stretch/>
        </p:blipFill>
        <p:spPr bwMode="auto">
          <a:xfrm>
            <a:off x="341629" y="21224"/>
            <a:ext cx="902970" cy="962025"/>
          </a:xfrm>
          <a:prstGeom prst="rect">
            <a:avLst/>
          </a:prstGeom>
          <a:ln>
            <a:noFill/>
          </a:ln>
          <a:extLst>
            <a:ext uri="{53640926-AAD7-44D8-BBD7-CCE9431645EC}">
              <a14:shadowObscured xmlns:a14="http://schemas.microsoft.com/office/drawing/2010/main"/>
            </a:ext>
          </a:extLst>
        </p:spPr>
      </p:pic>
      <p:pic>
        <p:nvPicPr>
          <p:cNvPr id="6" name="object 3">
            <a:extLst>
              <a:ext uri="{FF2B5EF4-FFF2-40B4-BE49-F238E27FC236}">
                <a16:creationId xmlns:a16="http://schemas.microsoft.com/office/drawing/2014/main" id="{917CA0B4-5A93-5125-9C12-7A5D71A87467}"/>
              </a:ext>
            </a:extLst>
          </p:cNvPr>
          <p:cNvPicPr/>
          <p:nvPr/>
        </p:nvPicPr>
        <p:blipFill>
          <a:blip r:embed="rId3" cstate="print"/>
          <a:stretch>
            <a:fillRect/>
          </a:stretch>
        </p:blipFill>
        <p:spPr>
          <a:xfrm>
            <a:off x="341629" y="1187084"/>
            <a:ext cx="12307571" cy="8833216"/>
          </a:xfrm>
          <a:prstGeom prst="rect">
            <a:avLst/>
          </a:prstGeom>
        </p:spPr>
      </p:pic>
      <p:pic>
        <p:nvPicPr>
          <p:cNvPr id="11" name="object 14">
            <a:extLst>
              <a:ext uri="{FF2B5EF4-FFF2-40B4-BE49-F238E27FC236}">
                <a16:creationId xmlns:a16="http://schemas.microsoft.com/office/drawing/2014/main" id="{A7044AC2-CCE8-365C-2376-11F4F7C1E9E1}"/>
              </a:ext>
            </a:extLst>
          </p:cNvPr>
          <p:cNvPicPr/>
          <p:nvPr/>
        </p:nvPicPr>
        <p:blipFill>
          <a:blip r:embed="rId4" cstate="print"/>
          <a:srcRect l="9748" b="12219"/>
          <a:stretch/>
        </p:blipFill>
        <p:spPr>
          <a:xfrm>
            <a:off x="12823802" y="1454302"/>
            <a:ext cx="5320031" cy="3487845"/>
          </a:xfrm>
          <a:prstGeom prst="rect">
            <a:avLst/>
          </a:prstGeom>
        </p:spPr>
      </p:pic>
      <p:grpSp>
        <p:nvGrpSpPr>
          <p:cNvPr id="19" name="Group 18">
            <a:extLst>
              <a:ext uri="{FF2B5EF4-FFF2-40B4-BE49-F238E27FC236}">
                <a16:creationId xmlns:a16="http://schemas.microsoft.com/office/drawing/2014/main" id="{5EEDE972-0C0E-BC48-A807-207BCBB90D91}"/>
              </a:ext>
            </a:extLst>
          </p:cNvPr>
          <p:cNvGrpSpPr/>
          <p:nvPr/>
        </p:nvGrpSpPr>
        <p:grpSpPr>
          <a:xfrm>
            <a:off x="12823581" y="5344854"/>
            <a:ext cx="5320471" cy="4033037"/>
            <a:chOff x="12816400" y="4387063"/>
            <a:chExt cx="5320471" cy="4033037"/>
          </a:xfrm>
        </p:grpSpPr>
        <p:grpSp>
          <p:nvGrpSpPr>
            <p:cNvPr id="8" name="object 3">
              <a:extLst>
                <a:ext uri="{FF2B5EF4-FFF2-40B4-BE49-F238E27FC236}">
                  <a16:creationId xmlns:a16="http://schemas.microsoft.com/office/drawing/2014/main" id="{3A5E5DC0-FA7E-8A69-0174-FA6BC41028A7}"/>
                </a:ext>
              </a:extLst>
            </p:cNvPr>
            <p:cNvGrpSpPr/>
            <p:nvPr/>
          </p:nvGrpSpPr>
          <p:grpSpPr>
            <a:xfrm>
              <a:off x="12816840" y="4387484"/>
              <a:ext cx="5320031" cy="4032616"/>
              <a:chOff x="4067158" y="2696282"/>
              <a:chExt cx="3493135" cy="2632075"/>
            </a:xfrm>
          </p:grpSpPr>
          <p:sp>
            <p:nvSpPr>
              <p:cNvPr id="9" name="object 4">
                <a:extLst>
                  <a:ext uri="{FF2B5EF4-FFF2-40B4-BE49-F238E27FC236}">
                    <a16:creationId xmlns:a16="http://schemas.microsoft.com/office/drawing/2014/main" id="{FE31AD16-8493-D7D1-1DE5-3C4CA7DD1B08}"/>
                  </a:ext>
                </a:extLst>
              </p:cNvPr>
              <p:cNvSpPr/>
              <p:nvPr/>
            </p:nvSpPr>
            <p:spPr>
              <a:xfrm>
                <a:off x="4067149" y="2696286"/>
                <a:ext cx="3493135" cy="2631440"/>
              </a:xfrm>
              <a:custGeom>
                <a:avLst/>
                <a:gdLst/>
                <a:ahLst/>
                <a:cxnLst/>
                <a:rect l="l" t="t" r="r" b="b"/>
                <a:pathLst>
                  <a:path w="3493134" h="2631440">
                    <a:moveTo>
                      <a:pt x="3492843" y="0"/>
                    </a:moveTo>
                    <a:lnTo>
                      <a:pt x="495846" y="0"/>
                    </a:lnTo>
                    <a:lnTo>
                      <a:pt x="495846" y="718820"/>
                    </a:lnTo>
                    <a:lnTo>
                      <a:pt x="0" y="718820"/>
                    </a:lnTo>
                    <a:lnTo>
                      <a:pt x="0" y="2631440"/>
                    </a:lnTo>
                    <a:lnTo>
                      <a:pt x="3492843" y="2631440"/>
                    </a:lnTo>
                    <a:lnTo>
                      <a:pt x="3492843" y="718820"/>
                    </a:lnTo>
                    <a:lnTo>
                      <a:pt x="3492843" y="0"/>
                    </a:lnTo>
                    <a:close/>
                  </a:path>
                </a:pathLst>
              </a:custGeom>
              <a:solidFill>
                <a:srgbClr val="DBD7DB"/>
              </a:solidFill>
            </p:spPr>
            <p:txBody>
              <a:bodyPr wrap="square" lIns="0" tIns="0" rIns="0" bIns="0" rtlCol="0"/>
              <a:lstStyle/>
              <a:p>
                <a:endParaRPr dirty="0"/>
              </a:p>
            </p:txBody>
          </p:sp>
          <p:pic>
            <p:nvPicPr>
              <p:cNvPr id="10" name="object 5">
                <a:extLst>
                  <a:ext uri="{FF2B5EF4-FFF2-40B4-BE49-F238E27FC236}">
                    <a16:creationId xmlns:a16="http://schemas.microsoft.com/office/drawing/2014/main" id="{A82A4CAE-B4FF-0837-7671-B70E18700E5B}"/>
                  </a:ext>
                </a:extLst>
              </p:cNvPr>
              <p:cNvPicPr/>
              <p:nvPr/>
            </p:nvPicPr>
            <p:blipFill>
              <a:blip r:embed="rId5" cstate="print"/>
              <a:stretch>
                <a:fillRect/>
              </a:stretch>
            </p:blipFill>
            <p:spPr>
              <a:xfrm>
                <a:off x="4067162" y="2696286"/>
                <a:ext cx="3492842" cy="2631719"/>
              </a:xfrm>
              <a:prstGeom prst="rect">
                <a:avLst/>
              </a:prstGeom>
            </p:spPr>
          </p:pic>
        </p:grpSp>
        <p:pic>
          <p:nvPicPr>
            <p:cNvPr id="18" name="Picture 17">
              <a:extLst>
                <a:ext uri="{FF2B5EF4-FFF2-40B4-BE49-F238E27FC236}">
                  <a16:creationId xmlns:a16="http://schemas.microsoft.com/office/drawing/2014/main" id="{EBA40CB0-5078-753F-8D6A-F18F2D1B5D94}"/>
                </a:ext>
              </a:extLst>
            </p:cNvPr>
            <p:cNvPicPr>
              <a:picLocks noChangeAspect="1"/>
            </p:cNvPicPr>
            <p:nvPr/>
          </p:nvPicPr>
          <p:blipFill>
            <a:blip r:embed="rId6"/>
            <a:stretch>
              <a:fillRect/>
            </a:stretch>
          </p:blipFill>
          <p:spPr>
            <a:xfrm>
              <a:off x="12816400" y="4387063"/>
              <a:ext cx="823399" cy="1137437"/>
            </a:xfrm>
            <a:prstGeom prst="rect">
              <a:avLst/>
            </a:prstGeom>
          </p:spPr>
        </p:pic>
      </p:grpSp>
    </p:spTree>
    <p:extLst>
      <p:ext uri="{BB962C8B-B14F-4D97-AF65-F5344CB8AC3E}">
        <p14:creationId xmlns:p14="http://schemas.microsoft.com/office/powerpoint/2010/main" val="40151381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96EEFE-EA4C-690A-5529-5251DF849897}"/>
            </a:ext>
          </a:extLst>
        </p:cNvPr>
        <p:cNvGrpSpPr/>
        <p:nvPr/>
      </p:nvGrpSpPr>
      <p:grpSpPr>
        <a:xfrm>
          <a:off x="0" y="0"/>
          <a:ext cx="0" cy="0"/>
          <a:chOff x="0" y="0"/>
          <a:chExt cx="0" cy="0"/>
        </a:xfrm>
      </p:grpSpPr>
      <p:sp>
        <p:nvSpPr>
          <p:cNvPr id="23" name="object 23">
            <a:extLst>
              <a:ext uri="{FF2B5EF4-FFF2-40B4-BE49-F238E27FC236}">
                <a16:creationId xmlns:a16="http://schemas.microsoft.com/office/drawing/2014/main" id="{DADA9835-0888-E65B-E21A-9B9E58A7EADA}"/>
              </a:ext>
            </a:extLst>
          </p:cNvPr>
          <p:cNvSpPr/>
          <p:nvPr/>
        </p:nvSpPr>
        <p:spPr>
          <a:xfrm>
            <a:off x="0" y="-38100"/>
            <a:ext cx="18288000" cy="982345"/>
          </a:xfrm>
          <a:custGeom>
            <a:avLst/>
            <a:gdLst/>
            <a:ahLst/>
            <a:cxnLst/>
            <a:rect l="l" t="t" r="r" b="b"/>
            <a:pathLst>
              <a:path w="18288000" h="3086100">
                <a:moveTo>
                  <a:pt x="18287552" y="3086099"/>
                </a:moveTo>
                <a:lnTo>
                  <a:pt x="0" y="3086099"/>
                </a:lnTo>
                <a:lnTo>
                  <a:pt x="0" y="0"/>
                </a:lnTo>
                <a:lnTo>
                  <a:pt x="18287552" y="0"/>
                </a:lnTo>
                <a:lnTo>
                  <a:pt x="18287552" y="3086099"/>
                </a:lnTo>
                <a:close/>
              </a:path>
            </a:pathLst>
          </a:custGeom>
          <a:solidFill>
            <a:srgbClr val="545454"/>
          </a:solidFill>
        </p:spPr>
        <p:txBody>
          <a:bodyPr wrap="square" lIns="0" tIns="0" rIns="0" bIns="0" rtlCol="0"/>
          <a:lstStyle/>
          <a:p>
            <a:endParaRPr dirty="0"/>
          </a:p>
        </p:txBody>
      </p:sp>
      <p:sp>
        <p:nvSpPr>
          <p:cNvPr id="35" name="Mission">
            <a:extLst>
              <a:ext uri="{FF2B5EF4-FFF2-40B4-BE49-F238E27FC236}">
                <a16:creationId xmlns:a16="http://schemas.microsoft.com/office/drawing/2014/main" id="{A4297DBE-F940-D2F5-1A77-88C76863B13E}"/>
              </a:ext>
            </a:extLst>
          </p:cNvPr>
          <p:cNvSpPr txBox="1"/>
          <p:nvPr/>
        </p:nvSpPr>
        <p:spPr>
          <a:xfrm>
            <a:off x="4274599" y="-78315"/>
            <a:ext cx="10531916" cy="118321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pPr algn="ctr"/>
            <a:r>
              <a:rPr lang="en-PH" sz="6000" b="1" dirty="0">
                <a:solidFill>
                  <a:srgbClr val="F6F000"/>
                </a:solidFill>
                <a:latin typeface="Poppins" panose="00000500000000000000" pitchFamily="2" charset="0"/>
                <a:cs typeface="Poppins" panose="00000500000000000000" pitchFamily="2" charset="0"/>
              </a:rPr>
              <a:t>CUSTOM-BUILD STANDS</a:t>
            </a:r>
          </a:p>
        </p:txBody>
      </p:sp>
      <p:pic>
        <p:nvPicPr>
          <p:cNvPr id="3" name="Picture 2" descr="A black background with yellow dots&#10;&#10;Description automatically generated">
            <a:extLst>
              <a:ext uri="{FF2B5EF4-FFF2-40B4-BE49-F238E27FC236}">
                <a16:creationId xmlns:a16="http://schemas.microsoft.com/office/drawing/2014/main" id="{F51D68FB-3DB7-FAB0-E197-EBE881D679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686"/>
          <a:stretch/>
        </p:blipFill>
        <p:spPr bwMode="auto">
          <a:xfrm>
            <a:off x="341629" y="21224"/>
            <a:ext cx="902970" cy="962025"/>
          </a:xfrm>
          <a:prstGeom prst="rect">
            <a:avLst/>
          </a:prstGeom>
          <a:ln>
            <a:noFill/>
          </a:ln>
          <a:extLst>
            <a:ext uri="{53640926-AAD7-44D8-BBD7-CCE9431645EC}">
              <a14:shadowObscured xmlns:a14="http://schemas.microsoft.com/office/drawing/2010/main"/>
            </a:ext>
          </a:extLst>
        </p:spPr>
      </p:pic>
      <p:pic>
        <p:nvPicPr>
          <p:cNvPr id="17" name="Picture 16" descr="A white room with a sign&#10;&#10;Description automatically generated with medium confidence">
            <a:extLst>
              <a:ext uri="{FF2B5EF4-FFF2-40B4-BE49-F238E27FC236}">
                <a16:creationId xmlns:a16="http://schemas.microsoft.com/office/drawing/2014/main" id="{1D09AF6D-7E02-C3A1-095E-B2994C9C87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1450" y="1164224"/>
            <a:ext cx="17945100" cy="8601075"/>
          </a:xfrm>
          <a:prstGeom prst="rect">
            <a:avLst/>
          </a:prstGeom>
        </p:spPr>
      </p:pic>
    </p:spTree>
    <p:extLst>
      <p:ext uri="{BB962C8B-B14F-4D97-AF65-F5344CB8AC3E}">
        <p14:creationId xmlns:p14="http://schemas.microsoft.com/office/powerpoint/2010/main" val="3082859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C22A8-BEB9-EAA7-E8C6-33E88C1EF196}"/>
            </a:ext>
          </a:extLst>
        </p:cNvPr>
        <p:cNvGrpSpPr/>
        <p:nvPr/>
      </p:nvGrpSpPr>
      <p:grpSpPr>
        <a:xfrm>
          <a:off x="0" y="0"/>
          <a:ext cx="0" cy="0"/>
          <a:chOff x="0" y="0"/>
          <a:chExt cx="0" cy="0"/>
        </a:xfrm>
      </p:grpSpPr>
      <p:pic>
        <p:nvPicPr>
          <p:cNvPr id="3" name="Picture 2" descr="A collage of several different displays&#10;&#10;Description automatically generated">
            <a:extLst>
              <a:ext uri="{FF2B5EF4-FFF2-40B4-BE49-F238E27FC236}">
                <a16:creationId xmlns:a16="http://schemas.microsoft.com/office/drawing/2014/main" id="{471A8EF1-B27D-7488-006F-E1CB35328F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954" y="57150"/>
            <a:ext cx="16021050" cy="10172700"/>
          </a:xfrm>
          <a:prstGeom prst="rect">
            <a:avLst/>
          </a:prstGeom>
        </p:spPr>
      </p:pic>
      <p:sp>
        <p:nvSpPr>
          <p:cNvPr id="23" name="object 23">
            <a:extLst>
              <a:ext uri="{FF2B5EF4-FFF2-40B4-BE49-F238E27FC236}">
                <a16:creationId xmlns:a16="http://schemas.microsoft.com/office/drawing/2014/main" id="{3CE095A7-CF8F-46D5-ABA8-937A42526330}"/>
              </a:ext>
            </a:extLst>
          </p:cNvPr>
          <p:cNvSpPr/>
          <p:nvPr/>
        </p:nvSpPr>
        <p:spPr>
          <a:xfrm>
            <a:off x="7763679" y="3715528"/>
            <a:ext cx="4419601" cy="2894043"/>
          </a:xfrm>
          <a:custGeom>
            <a:avLst/>
            <a:gdLst/>
            <a:ahLst/>
            <a:cxnLst/>
            <a:rect l="l" t="t" r="r" b="b"/>
            <a:pathLst>
              <a:path w="18288000" h="3086100">
                <a:moveTo>
                  <a:pt x="18287552" y="3086099"/>
                </a:moveTo>
                <a:lnTo>
                  <a:pt x="0" y="3086099"/>
                </a:lnTo>
                <a:lnTo>
                  <a:pt x="0" y="0"/>
                </a:lnTo>
                <a:lnTo>
                  <a:pt x="18287552" y="0"/>
                </a:lnTo>
                <a:lnTo>
                  <a:pt x="18287552" y="3086099"/>
                </a:lnTo>
                <a:close/>
              </a:path>
            </a:pathLst>
          </a:custGeom>
          <a:solidFill>
            <a:srgbClr val="545454"/>
          </a:solidFill>
        </p:spPr>
        <p:txBody>
          <a:bodyPr wrap="square" lIns="0" tIns="0" rIns="0" bIns="0" rtlCol="0"/>
          <a:lstStyle/>
          <a:p>
            <a:endParaRPr dirty="0"/>
          </a:p>
        </p:txBody>
      </p:sp>
      <p:sp>
        <p:nvSpPr>
          <p:cNvPr id="35" name="Mission">
            <a:extLst>
              <a:ext uri="{FF2B5EF4-FFF2-40B4-BE49-F238E27FC236}">
                <a16:creationId xmlns:a16="http://schemas.microsoft.com/office/drawing/2014/main" id="{A12F1440-CB20-C0F3-E213-AD229ED3A251}"/>
              </a:ext>
            </a:extLst>
          </p:cNvPr>
          <p:cNvSpPr txBox="1"/>
          <p:nvPr/>
        </p:nvSpPr>
        <p:spPr>
          <a:xfrm>
            <a:off x="7916079" y="4190332"/>
            <a:ext cx="4267200" cy="118321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pPr algn="ctr"/>
            <a:r>
              <a:rPr lang="en-PH" b="1" dirty="0">
                <a:solidFill>
                  <a:srgbClr val="F6F000"/>
                </a:solidFill>
                <a:latin typeface="Poppins" panose="00000500000000000000" pitchFamily="2" charset="0"/>
                <a:cs typeface="Poppins" panose="00000500000000000000" pitchFamily="2" charset="0"/>
              </a:rPr>
              <a:t>CUSTOM-BUILD STANDS</a:t>
            </a:r>
          </a:p>
        </p:txBody>
      </p:sp>
      <p:sp>
        <p:nvSpPr>
          <p:cNvPr id="12" name="object 3">
            <a:extLst>
              <a:ext uri="{FF2B5EF4-FFF2-40B4-BE49-F238E27FC236}">
                <a16:creationId xmlns:a16="http://schemas.microsoft.com/office/drawing/2014/main" id="{5BFEF8C8-E2FF-E9E2-2D54-9C2F667E1455}"/>
              </a:ext>
            </a:extLst>
          </p:cNvPr>
          <p:cNvSpPr/>
          <p:nvPr/>
        </p:nvSpPr>
        <p:spPr>
          <a:xfrm>
            <a:off x="0" y="0"/>
            <a:ext cx="1543050" cy="10287000"/>
          </a:xfrm>
          <a:custGeom>
            <a:avLst/>
            <a:gdLst/>
            <a:ahLst/>
            <a:cxnLst/>
            <a:rect l="l" t="t" r="r" b="b"/>
            <a:pathLst>
              <a:path w="1543050" h="10287000">
                <a:moveTo>
                  <a:pt x="0" y="10287000"/>
                </a:moveTo>
                <a:lnTo>
                  <a:pt x="0" y="0"/>
                </a:lnTo>
                <a:lnTo>
                  <a:pt x="1543049" y="0"/>
                </a:lnTo>
                <a:lnTo>
                  <a:pt x="1543049" y="10287000"/>
                </a:lnTo>
                <a:lnTo>
                  <a:pt x="0" y="10287000"/>
                </a:lnTo>
                <a:close/>
              </a:path>
            </a:pathLst>
          </a:custGeom>
          <a:solidFill>
            <a:srgbClr val="545454"/>
          </a:solidFill>
        </p:spPr>
        <p:txBody>
          <a:bodyPr wrap="square" lIns="0" tIns="0" rIns="0" bIns="0" rtlCol="0"/>
          <a:lstStyle/>
          <a:p>
            <a:endParaRPr dirty="0"/>
          </a:p>
        </p:txBody>
      </p:sp>
      <p:sp>
        <p:nvSpPr>
          <p:cNvPr id="13" name="object 13">
            <a:extLst>
              <a:ext uri="{FF2B5EF4-FFF2-40B4-BE49-F238E27FC236}">
                <a16:creationId xmlns:a16="http://schemas.microsoft.com/office/drawing/2014/main" id="{2CA4D52A-70E3-5383-3A1A-E81E68ED20CC}"/>
              </a:ext>
            </a:extLst>
          </p:cNvPr>
          <p:cNvSpPr/>
          <p:nvPr/>
        </p:nvSpPr>
        <p:spPr>
          <a:xfrm>
            <a:off x="118959" y="195491"/>
            <a:ext cx="904875" cy="1678305"/>
          </a:xfrm>
          <a:custGeom>
            <a:avLst/>
            <a:gdLst/>
            <a:ahLst/>
            <a:cxnLst/>
            <a:rect l="l" t="t" r="r" b="b"/>
            <a:pathLst>
              <a:path w="904875" h="1678305">
                <a:moveTo>
                  <a:pt x="44445" y="78210"/>
                </a:moveTo>
                <a:lnTo>
                  <a:pt x="34084" y="78210"/>
                </a:lnTo>
                <a:lnTo>
                  <a:pt x="29101" y="77218"/>
                </a:lnTo>
                <a:lnTo>
                  <a:pt x="1190" y="49308"/>
                </a:lnTo>
                <a:lnTo>
                  <a:pt x="199" y="44325"/>
                </a:lnTo>
                <a:lnTo>
                  <a:pt x="203" y="33947"/>
                </a:lnTo>
                <a:lnTo>
                  <a:pt x="29101" y="1070"/>
                </a:lnTo>
                <a:lnTo>
                  <a:pt x="44263" y="52"/>
                </a:lnTo>
                <a:lnTo>
                  <a:pt x="49266" y="1024"/>
                </a:lnTo>
                <a:lnTo>
                  <a:pt x="77339" y="28981"/>
                </a:lnTo>
                <a:lnTo>
                  <a:pt x="78330" y="33947"/>
                </a:lnTo>
                <a:lnTo>
                  <a:pt x="78330" y="44325"/>
                </a:lnTo>
                <a:lnTo>
                  <a:pt x="49428" y="77218"/>
                </a:lnTo>
                <a:lnTo>
                  <a:pt x="44445" y="78210"/>
                </a:lnTo>
                <a:close/>
              </a:path>
              <a:path w="904875" h="1678305">
                <a:moveTo>
                  <a:pt x="457677" y="78210"/>
                </a:moveTo>
                <a:lnTo>
                  <a:pt x="447316" y="78210"/>
                </a:lnTo>
                <a:lnTo>
                  <a:pt x="442333" y="77218"/>
                </a:lnTo>
                <a:lnTo>
                  <a:pt x="414423" y="49308"/>
                </a:lnTo>
                <a:lnTo>
                  <a:pt x="413431" y="44325"/>
                </a:lnTo>
                <a:lnTo>
                  <a:pt x="413435" y="33947"/>
                </a:lnTo>
                <a:lnTo>
                  <a:pt x="442333" y="1070"/>
                </a:lnTo>
                <a:lnTo>
                  <a:pt x="457495" y="52"/>
                </a:lnTo>
                <a:lnTo>
                  <a:pt x="462499" y="1024"/>
                </a:lnTo>
                <a:lnTo>
                  <a:pt x="490571" y="28981"/>
                </a:lnTo>
                <a:lnTo>
                  <a:pt x="491562" y="33947"/>
                </a:lnTo>
                <a:lnTo>
                  <a:pt x="491562" y="44325"/>
                </a:lnTo>
                <a:lnTo>
                  <a:pt x="462660" y="77218"/>
                </a:lnTo>
                <a:lnTo>
                  <a:pt x="457677" y="78210"/>
                </a:lnTo>
                <a:close/>
              </a:path>
              <a:path w="904875" h="1678305">
                <a:moveTo>
                  <a:pt x="869986" y="78248"/>
                </a:moveTo>
                <a:lnTo>
                  <a:pt x="833592" y="62769"/>
                </a:lnTo>
                <a:lnTo>
                  <a:pt x="826130" y="33481"/>
                </a:lnTo>
                <a:lnTo>
                  <a:pt x="827185" y="28500"/>
                </a:lnTo>
                <a:lnTo>
                  <a:pt x="855530" y="918"/>
                </a:lnTo>
                <a:lnTo>
                  <a:pt x="860538" y="0"/>
                </a:lnTo>
                <a:lnTo>
                  <a:pt x="865729" y="79"/>
                </a:lnTo>
                <a:lnTo>
                  <a:pt x="865530" y="79"/>
                </a:lnTo>
                <a:lnTo>
                  <a:pt x="870693" y="132"/>
                </a:lnTo>
                <a:lnTo>
                  <a:pt x="903263" y="29208"/>
                </a:lnTo>
                <a:lnTo>
                  <a:pt x="904222" y="34181"/>
                </a:lnTo>
                <a:lnTo>
                  <a:pt x="904168" y="44536"/>
                </a:lnTo>
                <a:lnTo>
                  <a:pt x="874988" y="77296"/>
                </a:lnTo>
                <a:lnTo>
                  <a:pt x="869986" y="78248"/>
                </a:lnTo>
                <a:close/>
              </a:path>
              <a:path w="904875" h="1678305">
                <a:moveTo>
                  <a:pt x="33949" y="478362"/>
                </a:moveTo>
                <a:lnTo>
                  <a:pt x="1001" y="449490"/>
                </a:lnTo>
                <a:lnTo>
                  <a:pt x="4" y="444505"/>
                </a:lnTo>
                <a:lnTo>
                  <a:pt x="20" y="434017"/>
                </a:lnTo>
                <a:lnTo>
                  <a:pt x="28917" y="401211"/>
                </a:lnTo>
                <a:lnTo>
                  <a:pt x="33881" y="400223"/>
                </a:lnTo>
                <a:lnTo>
                  <a:pt x="44237" y="400223"/>
                </a:lnTo>
                <a:lnTo>
                  <a:pt x="77116" y="429044"/>
                </a:lnTo>
                <a:lnTo>
                  <a:pt x="78117" y="434017"/>
                </a:lnTo>
                <a:lnTo>
                  <a:pt x="78117" y="444505"/>
                </a:lnTo>
                <a:lnTo>
                  <a:pt x="49299" y="477344"/>
                </a:lnTo>
                <a:lnTo>
                  <a:pt x="33949" y="478362"/>
                </a:lnTo>
                <a:close/>
              </a:path>
              <a:path w="904875" h="1678305">
                <a:moveTo>
                  <a:pt x="447181" y="478362"/>
                </a:moveTo>
                <a:lnTo>
                  <a:pt x="414233" y="449490"/>
                </a:lnTo>
                <a:lnTo>
                  <a:pt x="413237" y="444505"/>
                </a:lnTo>
                <a:lnTo>
                  <a:pt x="413252" y="434017"/>
                </a:lnTo>
                <a:lnTo>
                  <a:pt x="442150" y="401211"/>
                </a:lnTo>
                <a:lnTo>
                  <a:pt x="447114" y="400223"/>
                </a:lnTo>
                <a:lnTo>
                  <a:pt x="457469" y="400223"/>
                </a:lnTo>
                <a:lnTo>
                  <a:pt x="490349" y="429044"/>
                </a:lnTo>
                <a:lnTo>
                  <a:pt x="491350" y="444505"/>
                </a:lnTo>
                <a:lnTo>
                  <a:pt x="490396" y="449360"/>
                </a:lnTo>
                <a:lnTo>
                  <a:pt x="462532" y="477344"/>
                </a:lnTo>
                <a:lnTo>
                  <a:pt x="447181" y="478362"/>
                </a:lnTo>
                <a:close/>
              </a:path>
              <a:path w="904875" h="1678305">
                <a:moveTo>
                  <a:pt x="869912" y="478403"/>
                </a:moveTo>
                <a:lnTo>
                  <a:pt x="833602" y="462925"/>
                </a:lnTo>
                <a:lnTo>
                  <a:pt x="826122" y="433707"/>
                </a:lnTo>
                <a:lnTo>
                  <a:pt x="827164" y="428735"/>
                </a:lnTo>
                <a:lnTo>
                  <a:pt x="855357" y="401111"/>
                </a:lnTo>
                <a:lnTo>
                  <a:pt x="860350" y="400170"/>
                </a:lnTo>
                <a:lnTo>
                  <a:pt x="870710" y="400276"/>
                </a:lnTo>
                <a:lnTo>
                  <a:pt x="903308" y="429514"/>
                </a:lnTo>
                <a:lnTo>
                  <a:pt x="904249" y="434508"/>
                </a:lnTo>
                <a:lnTo>
                  <a:pt x="904142" y="444868"/>
                </a:lnTo>
                <a:lnTo>
                  <a:pt x="874905" y="477462"/>
                </a:lnTo>
                <a:lnTo>
                  <a:pt x="869912" y="478403"/>
                </a:lnTo>
                <a:close/>
              </a:path>
              <a:path w="904875" h="1678305">
                <a:moveTo>
                  <a:pt x="44245" y="877998"/>
                </a:moveTo>
                <a:lnTo>
                  <a:pt x="33884" y="877998"/>
                </a:lnTo>
                <a:lnTo>
                  <a:pt x="28901" y="877007"/>
                </a:lnTo>
                <a:lnTo>
                  <a:pt x="991" y="849096"/>
                </a:lnTo>
                <a:lnTo>
                  <a:pt x="0" y="844113"/>
                </a:lnTo>
                <a:lnTo>
                  <a:pt x="0" y="833753"/>
                </a:lnTo>
                <a:lnTo>
                  <a:pt x="28901" y="800859"/>
                </a:lnTo>
                <a:lnTo>
                  <a:pt x="33884" y="799868"/>
                </a:lnTo>
                <a:lnTo>
                  <a:pt x="39065" y="799868"/>
                </a:lnTo>
                <a:lnTo>
                  <a:pt x="39065" y="800067"/>
                </a:lnTo>
                <a:lnTo>
                  <a:pt x="44229" y="800067"/>
                </a:lnTo>
                <a:lnTo>
                  <a:pt x="77093" y="828807"/>
                </a:lnTo>
                <a:lnTo>
                  <a:pt x="78130" y="844113"/>
                </a:lnTo>
                <a:lnTo>
                  <a:pt x="77138" y="849096"/>
                </a:lnTo>
                <a:lnTo>
                  <a:pt x="49229" y="877007"/>
                </a:lnTo>
                <a:lnTo>
                  <a:pt x="44245" y="877998"/>
                </a:lnTo>
                <a:close/>
              </a:path>
              <a:path w="904875" h="1678305">
                <a:moveTo>
                  <a:pt x="457477" y="877998"/>
                </a:moveTo>
                <a:lnTo>
                  <a:pt x="447117" y="877998"/>
                </a:lnTo>
                <a:lnTo>
                  <a:pt x="442133" y="877007"/>
                </a:lnTo>
                <a:lnTo>
                  <a:pt x="414223" y="849096"/>
                </a:lnTo>
                <a:lnTo>
                  <a:pt x="413232" y="844113"/>
                </a:lnTo>
                <a:lnTo>
                  <a:pt x="413232" y="833753"/>
                </a:lnTo>
                <a:lnTo>
                  <a:pt x="442133" y="800859"/>
                </a:lnTo>
                <a:lnTo>
                  <a:pt x="447117" y="799868"/>
                </a:lnTo>
                <a:lnTo>
                  <a:pt x="452297" y="799868"/>
                </a:lnTo>
                <a:lnTo>
                  <a:pt x="452297" y="800067"/>
                </a:lnTo>
                <a:lnTo>
                  <a:pt x="457461" y="800067"/>
                </a:lnTo>
                <a:lnTo>
                  <a:pt x="490326" y="828807"/>
                </a:lnTo>
                <a:lnTo>
                  <a:pt x="491362" y="844113"/>
                </a:lnTo>
                <a:lnTo>
                  <a:pt x="490371" y="849096"/>
                </a:lnTo>
                <a:lnTo>
                  <a:pt x="462460" y="877007"/>
                </a:lnTo>
                <a:lnTo>
                  <a:pt x="457477" y="877998"/>
                </a:lnTo>
                <a:close/>
              </a:path>
              <a:path w="904875" h="1678305">
                <a:moveTo>
                  <a:pt x="869912" y="878047"/>
                </a:moveTo>
                <a:lnTo>
                  <a:pt x="833602" y="862570"/>
                </a:lnTo>
                <a:lnTo>
                  <a:pt x="826122" y="833352"/>
                </a:lnTo>
                <a:lnTo>
                  <a:pt x="827164" y="828379"/>
                </a:lnTo>
                <a:lnTo>
                  <a:pt x="855357" y="800755"/>
                </a:lnTo>
                <a:lnTo>
                  <a:pt x="860350" y="799815"/>
                </a:lnTo>
                <a:lnTo>
                  <a:pt x="865530" y="799868"/>
                </a:lnTo>
                <a:lnTo>
                  <a:pt x="865530" y="800067"/>
                </a:lnTo>
                <a:lnTo>
                  <a:pt x="870693" y="800120"/>
                </a:lnTo>
                <a:lnTo>
                  <a:pt x="903263" y="829196"/>
                </a:lnTo>
                <a:lnTo>
                  <a:pt x="904222" y="834169"/>
                </a:lnTo>
                <a:lnTo>
                  <a:pt x="904142" y="844512"/>
                </a:lnTo>
                <a:lnTo>
                  <a:pt x="874905" y="877107"/>
                </a:lnTo>
                <a:lnTo>
                  <a:pt x="869912" y="878047"/>
                </a:lnTo>
                <a:close/>
              </a:path>
              <a:path w="904875" h="1678305">
                <a:moveTo>
                  <a:pt x="33949" y="1278151"/>
                </a:moveTo>
                <a:lnTo>
                  <a:pt x="1001" y="1249279"/>
                </a:lnTo>
                <a:lnTo>
                  <a:pt x="5" y="1244294"/>
                </a:lnTo>
                <a:lnTo>
                  <a:pt x="20" y="1233805"/>
                </a:lnTo>
                <a:lnTo>
                  <a:pt x="28917" y="1201000"/>
                </a:lnTo>
                <a:lnTo>
                  <a:pt x="33882" y="1200012"/>
                </a:lnTo>
                <a:lnTo>
                  <a:pt x="44237" y="1200012"/>
                </a:lnTo>
                <a:lnTo>
                  <a:pt x="77116" y="1228833"/>
                </a:lnTo>
                <a:lnTo>
                  <a:pt x="78117" y="1233805"/>
                </a:lnTo>
                <a:lnTo>
                  <a:pt x="78117" y="1244294"/>
                </a:lnTo>
                <a:lnTo>
                  <a:pt x="49299" y="1277133"/>
                </a:lnTo>
                <a:lnTo>
                  <a:pt x="33949" y="1278151"/>
                </a:lnTo>
                <a:close/>
              </a:path>
              <a:path w="904875" h="1678305">
                <a:moveTo>
                  <a:pt x="447181" y="1278152"/>
                </a:moveTo>
                <a:lnTo>
                  <a:pt x="414233" y="1249279"/>
                </a:lnTo>
                <a:lnTo>
                  <a:pt x="413237" y="1244294"/>
                </a:lnTo>
                <a:lnTo>
                  <a:pt x="413252" y="1233805"/>
                </a:lnTo>
                <a:lnTo>
                  <a:pt x="442152" y="1201000"/>
                </a:lnTo>
                <a:lnTo>
                  <a:pt x="447114" y="1200012"/>
                </a:lnTo>
                <a:lnTo>
                  <a:pt x="457470" y="1200012"/>
                </a:lnTo>
                <a:lnTo>
                  <a:pt x="490349" y="1228833"/>
                </a:lnTo>
                <a:lnTo>
                  <a:pt x="491350" y="1244294"/>
                </a:lnTo>
                <a:lnTo>
                  <a:pt x="490396" y="1249149"/>
                </a:lnTo>
                <a:lnTo>
                  <a:pt x="462532" y="1277133"/>
                </a:lnTo>
                <a:lnTo>
                  <a:pt x="447181" y="1278152"/>
                </a:lnTo>
                <a:close/>
              </a:path>
              <a:path w="904875" h="1678305">
                <a:moveTo>
                  <a:pt x="870257" y="1278149"/>
                </a:moveTo>
                <a:lnTo>
                  <a:pt x="833742" y="1262904"/>
                </a:lnTo>
                <a:lnTo>
                  <a:pt x="826061" y="1244172"/>
                </a:lnTo>
                <a:lnTo>
                  <a:pt x="826096" y="1233647"/>
                </a:lnTo>
                <a:lnTo>
                  <a:pt x="855329" y="1200904"/>
                </a:lnTo>
                <a:lnTo>
                  <a:pt x="860335" y="1199959"/>
                </a:lnTo>
                <a:lnTo>
                  <a:pt x="870667" y="1200064"/>
                </a:lnTo>
                <a:lnTo>
                  <a:pt x="903195" y="1228897"/>
                </a:lnTo>
                <a:lnTo>
                  <a:pt x="904208" y="1244172"/>
                </a:lnTo>
                <a:lnTo>
                  <a:pt x="903225" y="1249170"/>
                </a:lnTo>
                <a:lnTo>
                  <a:pt x="875255" y="1277162"/>
                </a:lnTo>
                <a:lnTo>
                  <a:pt x="870257" y="1278149"/>
                </a:lnTo>
                <a:close/>
              </a:path>
              <a:path w="904875" h="1678305">
                <a:moveTo>
                  <a:pt x="44245" y="1677787"/>
                </a:moveTo>
                <a:lnTo>
                  <a:pt x="33884" y="1677787"/>
                </a:lnTo>
                <a:lnTo>
                  <a:pt x="28901" y="1676796"/>
                </a:lnTo>
                <a:lnTo>
                  <a:pt x="991" y="1648885"/>
                </a:lnTo>
                <a:lnTo>
                  <a:pt x="0" y="1643902"/>
                </a:lnTo>
                <a:lnTo>
                  <a:pt x="0" y="1633541"/>
                </a:lnTo>
                <a:lnTo>
                  <a:pt x="28901" y="1600648"/>
                </a:lnTo>
                <a:lnTo>
                  <a:pt x="33884" y="1599656"/>
                </a:lnTo>
                <a:lnTo>
                  <a:pt x="39065" y="1599656"/>
                </a:lnTo>
                <a:lnTo>
                  <a:pt x="39065" y="1599856"/>
                </a:lnTo>
                <a:lnTo>
                  <a:pt x="44229" y="1599856"/>
                </a:lnTo>
                <a:lnTo>
                  <a:pt x="77093" y="1628596"/>
                </a:lnTo>
                <a:lnTo>
                  <a:pt x="78130" y="1643902"/>
                </a:lnTo>
                <a:lnTo>
                  <a:pt x="77138" y="1648885"/>
                </a:lnTo>
                <a:lnTo>
                  <a:pt x="49229" y="1676796"/>
                </a:lnTo>
                <a:lnTo>
                  <a:pt x="44245" y="1677787"/>
                </a:lnTo>
                <a:close/>
              </a:path>
              <a:path w="904875" h="1678305">
                <a:moveTo>
                  <a:pt x="457477" y="1677787"/>
                </a:moveTo>
                <a:lnTo>
                  <a:pt x="447117" y="1677787"/>
                </a:lnTo>
                <a:lnTo>
                  <a:pt x="442133" y="1676796"/>
                </a:lnTo>
                <a:lnTo>
                  <a:pt x="414223" y="1648885"/>
                </a:lnTo>
                <a:lnTo>
                  <a:pt x="413232" y="1643902"/>
                </a:lnTo>
                <a:lnTo>
                  <a:pt x="413232" y="1633541"/>
                </a:lnTo>
                <a:lnTo>
                  <a:pt x="442133" y="1600647"/>
                </a:lnTo>
                <a:lnTo>
                  <a:pt x="447117" y="1599656"/>
                </a:lnTo>
                <a:lnTo>
                  <a:pt x="452297" y="1599656"/>
                </a:lnTo>
                <a:lnTo>
                  <a:pt x="452297" y="1599856"/>
                </a:lnTo>
                <a:lnTo>
                  <a:pt x="457461" y="1599856"/>
                </a:lnTo>
                <a:lnTo>
                  <a:pt x="490326" y="1628596"/>
                </a:lnTo>
                <a:lnTo>
                  <a:pt x="491362" y="1643902"/>
                </a:lnTo>
                <a:lnTo>
                  <a:pt x="490371" y="1648885"/>
                </a:lnTo>
                <a:lnTo>
                  <a:pt x="462460" y="1676796"/>
                </a:lnTo>
                <a:lnTo>
                  <a:pt x="457477" y="1677787"/>
                </a:lnTo>
                <a:close/>
              </a:path>
              <a:path w="904875" h="1678305">
                <a:moveTo>
                  <a:pt x="870257" y="1677794"/>
                </a:moveTo>
                <a:lnTo>
                  <a:pt x="833742" y="1662549"/>
                </a:lnTo>
                <a:lnTo>
                  <a:pt x="826061" y="1643816"/>
                </a:lnTo>
                <a:lnTo>
                  <a:pt x="826096" y="1633292"/>
                </a:lnTo>
                <a:lnTo>
                  <a:pt x="855329" y="1600549"/>
                </a:lnTo>
                <a:lnTo>
                  <a:pt x="860335" y="1599603"/>
                </a:lnTo>
                <a:lnTo>
                  <a:pt x="865530" y="1599656"/>
                </a:lnTo>
                <a:lnTo>
                  <a:pt x="865530" y="1599856"/>
                </a:lnTo>
                <a:lnTo>
                  <a:pt x="870649" y="1599908"/>
                </a:lnTo>
                <a:lnTo>
                  <a:pt x="903149" y="1628580"/>
                </a:lnTo>
                <a:lnTo>
                  <a:pt x="904208" y="1643816"/>
                </a:lnTo>
                <a:lnTo>
                  <a:pt x="903225" y="1648815"/>
                </a:lnTo>
                <a:lnTo>
                  <a:pt x="875255" y="1676806"/>
                </a:lnTo>
                <a:lnTo>
                  <a:pt x="870257" y="1677794"/>
                </a:lnTo>
                <a:close/>
              </a:path>
            </a:pathLst>
          </a:custGeom>
          <a:solidFill>
            <a:srgbClr val="F6F000"/>
          </a:solidFill>
        </p:spPr>
        <p:txBody>
          <a:bodyPr wrap="square" lIns="0" tIns="0" rIns="0" bIns="0" rtlCol="0"/>
          <a:lstStyle/>
          <a:p>
            <a:endParaRPr dirty="0"/>
          </a:p>
        </p:txBody>
      </p:sp>
      <p:sp>
        <p:nvSpPr>
          <p:cNvPr id="14" name="Rectangle 13">
            <a:extLst>
              <a:ext uri="{FF2B5EF4-FFF2-40B4-BE49-F238E27FC236}">
                <a16:creationId xmlns:a16="http://schemas.microsoft.com/office/drawing/2014/main" id="{B57E8A6C-3670-1B8C-1B51-8E4506C2CAEA}"/>
              </a:ext>
            </a:extLst>
          </p:cNvPr>
          <p:cNvSpPr/>
          <p:nvPr/>
        </p:nvSpPr>
        <p:spPr>
          <a:xfrm>
            <a:off x="1467406" y="0"/>
            <a:ext cx="210414" cy="10325100"/>
          </a:xfrm>
          <a:prstGeom prst="rect">
            <a:avLst/>
          </a:prstGeom>
          <a:solidFill>
            <a:srgbClr val="F6F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dirty="0"/>
          </a:p>
        </p:txBody>
      </p:sp>
    </p:spTree>
    <p:extLst>
      <p:ext uri="{BB962C8B-B14F-4D97-AF65-F5344CB8AC3E}">
        <p14:creationId xmlns:p14="http://schemas.microsoft.com/office/powerpoint/2010/main" val="2613966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67FC3E-33C0-69E4-9133-1188299AC652}"/>
            </a:ext>
          </a:extLst>
        </p:cNvPr>
        <p:cNvGrpSpPr/>
        <p:nvPr/>
      </p:nvGrpSpPr>
      <p:grpSpPr>
        <a:xfrm>
          <a:off x="0" y="0"/>
          <a:ext cx="0" cy="0"/>
          <a:chOff x="0" y="0"/>
          <a:chExt cx="0" cy="0"/>
        </a:xfrm>
      </p:grpSpPr>
      <p:sp>
        <p:nvSpPr>
          <p:cNvPr id="23" name="object 23">
            <a:extLst>
              <a:ext uri="{FF2B5EF4-FFF2-40B4-BE49-F238E27FC236}">
                <a16:creationId xmlns:a16="http://schemas.microsoft.com/office/drawing/2014/main" id="{527BBBE0-ACA8-508D-8B07-A101393BD28A}"/>
              </a:ext>
            </a:extLst>
          </p:cNvPr>
          <p:cNvSpPr/>
          <p:nvPr/>
        </p:nvSpPr>
        <p:spPr>
          <a:xfrm>
            <a:off x="0" y="-38100"/>
            <a:ext cx="18288000" cy="982345"/>
          </a:xfrm>
          <a:custGeom>
            <a:avLst/>
            <a:gdLst/>
            <a:ahLst/>
            <a:cxnLst/>
            <a:rect l="l" t="t" r="r" b="b"/>
            <a:pathLst>
              <a:path w="18288000" h="3086100">
                <a:moveTo>
                  <a:pt x="18287552" y="3086099"/>
                </a:moveTo>
                <a:lnTo>
                  <a:pt x="0" y="3086099"/>
                </a:lnTo>
                <a:lnTo>
                  <a:pt x="0" y="0"/>
                </a:lnTo>
                <a:lnTo>
                  <a:pt x="18287552" y="0"/>
                </a:lnTo>
                <a:lnTo>
                  <a:pt x="18287552" y="3086099"/>
                </a:lnTo>
                <a:close/>
              </a:path>
            </a:pathLst>
          </a:custGeom>
          <a:solidFill>
            <a:srgbClr val="545454"/>
          </a:solidFill>
        </p:spPr>
        <p:txBody>
          <a:bodyPr wrap="square" lIns="0" tIns="0" rIns="0" bIns="0" rtlCol="0"/>
          <a:lstStyle/>
          <a:p>
            <a:endParaRPr dirty="0"/>
          </a:p>
        </p:txBody>
      </p:sp>
      <p:sp>
        <p:nvSpPr>
          <p:cNvPr id="35" name="Mission">
            <a:extLst>
              <a:ext uri="{FF2B5EF4-FFF2-40B4-BE49-F238E27FC236}">
                <a16:creationId xmlns:a16="http://schemas.microsoft.com/office/drawing/2014/main" id="{264F9314-33F8-D7F7-C86B-5DAC4FAE49C3}"/>
              </a:ext>
            </a:extLst>
          </p:cNvPr>
          <p:cNvSpPr txBox="1"/>
          <p:nvPr/>
        </p:nvSpPr>
        <p:spPr>
          <a:xfrm>
            <a:off x="4274599" y="-78315"/>
            <a:ext cx="10531916" cy="1183215"/>
          </a:xfrm>
          <a:prstGeom prst="rect">
            <a:avLst/>
          </a:prstGeom>
          <a:ln w="12700">
            <a:miter lim="400000"/>
          </a:ln>
          <a:extLst>
            <a:ext uri="{C572A759-6A51-4108-AA02-DFA0A04FC94B}">
              <ma14:wrappingTextBoxFlag xmlns:ma14="http://schemas.microsoft.com/office/mac/drawingml/2011/main" xmlns="" val="1"/>
            </a:ext>
          </a:extLst>
        </p:spPr>
        <p:txBody>
          <a:bodyPr lIns="71437" tIns="71437" rIns="71437" bIns="71437">
            <a:noAutofit/>
          </a:bodyPr>
          <a:lstStyle>
            <a:lvl1pPr algn="l" defTabSz="642937">
              <a:lnSpc>
                <a:spcPts val="7100"/>
              </a:lnSpc>
              <a:defRPr sz="4000" b="0">
                <a:solidFill>
                  <a:schemeClr val="accent1"/>
                </a:solidFill>
                <a:latin typeface="Montserrat Medium"/>
                <a:ea typeface="Montserrat Medium"/>
                <a:cs typeface="Montserrat Medium"/>
                <a:sym typeface="Montserrat Medium"/>
              </a:defRPr>
            </a:lvl1pPr>
          </a:lstStyle>
          <a:p>
            <a:pPr algn="ctr"/>
            <a:r>
              <a:rPr lang="en-PH" sz="6000" b="1" dirty="0">
                <a:solidFill>
                  <a:srgbClr val="F6F000"/>
                </a:solidFill>
                <a:latin typeface="Poppins" panose="00000500000000000000" pitchFamily="2" charset="0"/>
                <a:cs typeface="Poppins" panose="00000500000000000000" pitchFamily="2" charset="0"/>
              </a:rPr>
              <a:t>CUSTOM-BUILD STANDS</a:t>
            </a:r>
          </a:p>
        </p:txBody>
      </p:sp>
      <p:pic>
        <p:nvPicPr>
          <p:cNvPr id="3" name="Picture 2" descr="A black background with yellow dots&#10;&#10;Description automatically generated">
            <a:extLst>
              <a:ext uri="{FF2B5EF4-FFF2-40B4-BE49-F238E27FC236}">
                <a16:creationId xmlns:a16="http://schemas.microsoft.com/office/drawing/2014/main" id="{A34F49D1-165E-A556-257F-A5DDF8D278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2686"/>
          <a:stretch/>
        </p:blipFill>
        <p:spPr bwMode="auto">
          <a:xfrm>
            <a:off x="341629" y="21224"/>
            <a:ext cx="902970" cy="962025"/>
          </a:xfrm>
          <a:prstGeom prst="rect">
            <a:avLst/>
          </a:prstGeom>
          <a:ln>
            <a:noFill/>
          </a:ln>
          <a:extLst>
            <a:ext uri="{53640926-AAD7-44D8-BBD7-CCE9431645EC}">
              <a14:shadowObscured xmlns:a14="http://schemas.microsoft.com/office/drawing/2010/main"/>
            </a:ext>
          </a:extLst>
        </p:spPr>
      </p:pic>
      <p:pic>
        <p:nvPicPr>
          <p:cNvPr id="9" name="Picture 8" descr="A white booth with a person standing in front of a screen&#10;&#10;Description automatically generated">
            <a:extLst>
              <a:ext uri="{FF2B5EF4-FFF2-40B4-BE49-F238E27FC236}">
                <a16:creationId xmlns:a16="http://schemas.microsoft.com/office/drawing/2014/main" id="{6EAEC9CB-AA17-DC3E-96D8-95C8F1AF2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7875" y="1021349"/>
            <a:ext cx="14192250" cy="9153525"/>
          </a:xfrm>
          <a:prstGeom prst="rect">
            <a:avLst/>
          </a:prstGeom>
        </p:spPr>
      </p:pic>
    </p:spTree>
    <p:extLst>
      <p:ext uri="{BB962C8B-B14F-4D97-AF65-F5344CB8AC3E}">
        <p14:creationId xmlns:p14="http://schemas.microsoft.com/office/powerpoint/2010/main" val="40679321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2508</TotalTime>
  <Words>372</Words>
  <Application>Microsoft Office PowerPoint</Application>
  <PresentationFormat>Custom</PresentationFormat>
  <Paragraphs>72</Paragraphs>
  <Slides>23</Slides>
  <Notes>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Aptos</vt:lpstr>
      <vt:lpstr>Arial</vt:lpstr>
      <vt:lpstr>Calibri</vt:lpstr>
      <vt:lpstr>Montserrat Medium</vt:lpstr>
      <vt:lpstr>Poppins</vt:lpstr>
      <vt:lpstr>Symbol</vt:lpstr>
      <vt:lpstr>Tahoma</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Team</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Green minimalist professional Business Proposal Presentation</dc:title>
  <dc:creator>Tracy Sharp</dc:creator>
  <cp:keywords>DAGRR2Jkz7w,BAB9fo7-enY</cp:keywords>
  <cp:lastModifiedBy>Solutions Group Admin</cp:lastModifiedBy>
  <cp:revision>60</cp:revision>
  <dcterms:created xsi:type="dcterms:W3CDTF">2024-09-20T07:13:37Z</dcterms:created>
  <dcterms:modified xsi:type="dcterms:W3CDTF">2025-07-25T08:41:20Z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2024-09-20T00:00:00Z</vt:filetime>
  </property>
  <property fmtid="{D5CDD505-2E9C-101B-9397-08002B2CF9AE}" pid="3" name="Creator">
    <vt:lpwstr>Canva</vt:lpwstr>
  </property>
  <property fmtid="{D5CDD505-2E9C-101B-9397-08002B2CF9AE}" pid="4" name="LastSaved">
    <vt:filetime>2024-09-20T00:00:00Z</vt:filetime>
  </property>
</Properties>
</file>